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7D983-9502-B328-877A-387D149C1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7C1D98-6A03-B952-91A2-9B09400EB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DD8753-53DC-6EFA-0FC3-F5F89472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BAA4-7A19-4116-A047-132DD50AE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6DA765-6DA3-C26C-531D-C61EDD371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6A528-F08A-14B6-3190-95B4EE1D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0AAF-93FB-44FB-BF0C-56A9375B5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90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CAAB9-7FB7-F6AE-1166-A7AF3C9E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9E5DE1-C7D7-C16F-60F8-1C9ED570B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80719A-42F9-FAD7-AFA3-E8F22DC36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BAA4-7A19-4116-A047-132DD50AE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9BE752-74A5-4DF6-E872-041BCD10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450A07-C9B3-70D4-C8D5-40773D8B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0AAF-93FB-44FB-BF0C-56A9375B5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53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ABFDD3-3238-5CC8-57EE-62EF150AE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750A33-0151-170E-FDB5-0A2BB1EB9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5329B-E48D-0D82-556F-B8AEED76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BAA4-7A19-4116-A047-132DD50AE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F7633F-CF4F-F102-2EC7-E1C0120E8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EB39F5-CC10-71C4-9974-F4165964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0AAF-93FB-44FB-BF0C-56A9375B5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01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264A5-8D4F-F07B-BF8C-738A1A7D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C7A389-738E-549F-96CD-F5742EC20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2078D7-A024-FF58-EF4B-22FC3F9F3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BAA4-7A19-4116-A047-132DD50AE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92316C-9DD4-65A0-FFF3-D742D9C6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C2C1CB-983B-0E2D-7DA8-5541FABD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0AAF-93FB-44FB-BF0C-56A9375B5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6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7A240-2FC5-0694-A11E-B00B644C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66343B-B177-0FEF-48DC-5BC28E10A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886CC4-2937-78F5-0510-3E8DD863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BAA4-7A19-4116-A047-132DD50AE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D5D5AE-8774-5885-4281-8D377CA6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BDF44F-DE6C-3C00-7999-4DF0ED06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0AAF-93FB-44FB-BF0C-56A9375B5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04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55FD3-FBDB-D7F6-1DC5-2A4229C0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2B074-AE66-7912-CBEC-5BABA3F0E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1AFAF9-C6BA-BE41-9753-95226E346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3E454A-E879-5D25-5262-37723E364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BAA4-7A19-4116-A047-132DD50AE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11D9CF-17D8-6EE6-E2F4-FD872A4E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C073DD-EE21-C8BA-937D-4DE6FC50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0AAF-93FB-44FB-BF0C-56A9375B5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91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A519F-3947-44DE-3D3D-0FE8215A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50FB82-1D80-6E2B-58DB-5EDE8421A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2BDC43-7FB4-5480-8BD7-AB10F7355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09B7A7-DD30-9D81-207D-D4C4ECCB3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6EB5D6-EF03-76CF-80F2-7AB0CB10E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E2B0D9-3C2E-FE63-FA4C-722841E3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BAA4-7A19-4116-A047-132DD50AE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6E796B-3DFC-4CDD-7B41-DD33F88C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5B7CAA-A707-E024-DCEA-585BD517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0AAF-93FB-44FB-BF0C-56A9375B5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1B967-8A71-DA9D-6580-10F1E79E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B3BBE3-1FEB-4001-E559-383CF480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BAA4-7A19-4116-A047-132DD50AE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A505A0-1203-DD59-108D-56ABA0ED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671061-7F38-50F6-5733-251443E3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0AAF-93FB-44FB-BF0C-56A9375B5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06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D71C9C-70F3-0B67-356A-DBF1A6E6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BAA4-7A19-4116-A047-132DD50AE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A6CC1E-4019-82E7-EF62-D69601B8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27DB0D-3717-D96D-3D8F-D1DA9A1C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0AAF-93FB-44FB-BF0C-56A9375B5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35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6E1D5-A33C-BFC3-114F-8BE0D08CE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02C34-420B-E2A1-FC2B-980C6028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E11B75-87A6-DF45-FE77-84F9A9B01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688F99-6B72-C9EA-2871-DD7C23A0D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BAA4-7A19-4116-A047-132DD50AE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D68BF4-17AD-040F-A67F-AE344778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383FC6-2EDC-1A23-01BD-43A4D23D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0AAF-93FB-44FB-BF0C-56A9375B5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06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51D22-92A2-045E-801E-63BA0C29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EECF3B-AC0A-0917-E9F4-6A13210A2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8FEE4E-5583-E29E-396E-49E3F302B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846DCA-9782-BAD8-3AF5-BA16A8F2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BAA4-7A19-4116-A047-132DD50AE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72A01C-1D7A-0C00-815C-0EEB0084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08F15-E280-AC2A-CF2A-D499902A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0AAF-93FB-44FB-BF0C-56A9375B5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40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697BD3-1E68-555E-0457-65C8E97E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E924FD-EBA5-A564-BC66-713F9C3EC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8E5A3-37CF-47EF-182B-97693AB34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8BAA4-7A19-4116-A047-132DD50AE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A43BAD-C207-0079-BE6A-D7DC22B09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EFAC72-EA69-0E98-43B2-1765CE0AE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A0AAF-93FB-44FB-BF0C-56A9375B5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98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0498" name="Picture 2" descr="11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2024-03-10T07:27:00Z</dcterms:created>
  <dcterms:modified xsi:type="dcterms:W3CDTF">2024-03-10T07:27:00Z</dcterms:modified>
</cp:coreProperties>
</file>