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95799-CCF5-F5E3-20B4-E8EA588C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5C0D0-93DD-51C9-2EA6-EE384CE2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3E3AD-8710-96FD-FB19-B00828C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7EC1E-3BB8-8FEB-1E1C-F4B43DE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2F13D-2552-AD6C-EC24-8364BDB7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16A1D-D574-000E-8E13-F1060CE9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5D897-5333-5ECE-3B27-3523F40B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4AA3A-953A-FDB4-E317-F984EAE8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18CE4-D3CF-B409-0AFA-306D5363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F4678-2AD2-EAB7-BB99-35F694AD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7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CF37D1-36A9-B2E0-135D-919F2692D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418FF-0D46-C3E3-4DD4-4FE9F32A9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5D6A2-D6BB-1A09-2F72-BAF82401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E22A2-23D3-697A-C6D9-BA8AFA24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9B9AC-BD92-D993-1496-77EF6444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EAADC-F357-15A6-A276-1D10A48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BDDED-AB43-FB13-FFC1-54415D31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51B15-A386-8AC2-B821-0CFA7591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BC27E-83E8-1882-D49C-A4CE54C5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E064E-8B8F-E259-59A4-C4E09541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5B930-8BBC-CDD3-A160-F44998E6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179FB-DE78-A673-23E4-A04439C2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C2DA0-810D-2411-C934-15FE9787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43466-A8BC-C996-42CC-C05B686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19171-BE69-8F3C-CE73-1230551B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5EF6-DE0C-B0B7-4BF7-02D7F7C2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EC6B5-8FD5-9335-77C6-79A43EEF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35430-D515-F5EA-7871-07E01011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17562-071D-89FD-DA9F-C3BC1D3C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8D4CF-4295-7CC9-1215-FB48B53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913B-D5EC-30BA-C192-E6096066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0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7AF5-8D40-2A5E-2DE8-1D740BB4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63CB2-EC0E-28E9-8B50-608029D3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1781-3492-0B4C-2650-AC60D4041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60198-92AF-26B3-F58F-8F29E3A3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534FF9-A5B6-94FD-5457-B323D0926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A008B-A566-FBCA-F362-8BBACF9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C830B-B0D5-F6DF-AE51-8D6BABB6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3B6B4-6153-145D-AA86-F35FBC09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14263-03A6-BEA8-CF94-26AA0C5E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221A0A-57D5-F08D-8787-2356B1EB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25A10-3B7E-901A-E843-6DFC07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50F56-6AD7-327A-AFDF-CB24E82B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2049E-6F1B-C3A4-0B67-E9A88F4A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1BD28-2CBA-8099-D537-62B8837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D9B08-25FD-507E-0250-D86EB486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D3461-95AF-B93A-FC2A-90C79D4E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05F1D-3FF0-C76E-638B-A4657B74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D1ECA-F1E9-2743-7B93-FDD81149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04C38-642A-00D8-85E6-A9BE39A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2A1F7-2A42-F61C-57D2-C3E81BA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6008A-5C00-2E4F-D7FB-0678C359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C606F-1085-9EB3-B85E-A9FD1C34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9AEC5-B322-C466-23D4-C57305773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0AC85-FC6B-0AC2-A091-CAA6AB60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A4D17-B90B-7323-126B-70971712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AEEF7-635D-F910-4FC0-46894A44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24B7A-4420-E268-1581-EAC822C3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4C956-172C-A03A-8559-8E978049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B2539-70E9-8935-A9F4-CD6A889B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F97FD-8088-1D61-E653-48B54831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9635-8BF9-40AA-BC21-E1EA413B9F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DFA5C-128E-88CB-05B4-C9862A336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F40C6-F0C1-48E6-5C30-C0EC45BE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1CB9-68B0-4075-AED3-C5B5F763F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42" name="Picture 2" descr="1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2024-03-10T07:28:17Z</dcterms:created>
  <dcterms:modified xsi:type="dcterms:W3CDTF">2024-03-10T07:28:17Z</dcterms:modified>
</cp:coreProperties>
</file>