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0F70-F197-5FB8-6B9F-668A6F5DF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AE05E-F6B6-D196-1993-8D782FED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7070D-575A-FB4E-4B16-A77C386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DF6C0-A51F-D61D-8654-CBB62960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B95FC-93AC-EE90-088B-E6D9A58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9761-C951-9E30-DC8F-4F1870EF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AE7A6-211C-14B2-3F5E-6FD81B0D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8108E-8388-1978-9AD5-0ED75FB6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B2B38-3785-A93A-7F98-EED76FF8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26202-35B2-3FC6-114C-C108B0CE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21E94-2870-51EA-FFB7-C1759B515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F394C-241B-3626-71FF-67240FFE8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F939D-E642-08A5-56DA-17310A6A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2239-FAE1-91D2-18D7-09E7CA7B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E2D77-5B9A-8D4A-7645-26D0366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AEA0-9CF8-338D-1ED4-5FE31187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E2469-C24D-F124-E752-1816A431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F21B-EBF3-312D-D422-5A7D86A3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88198-3418-963E-0CA6-1F754C6E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660D-586C-72E8-0A1C-B2B031C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73D8-3CF4-E0D7-B14A-32A7DA5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B8C49-A754-042C-44D6-7FADD039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0BE8-6267-7C7B-07BF-482C88C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BC41-BB40-C897-95DA-12B8955D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8FA21-5241-43A0-2F2E-57272DF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9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40626-4602-0547-4BF5-28F639AA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1A39E-E455-D3EE-F2C7-4AFE65FE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ECCEF-A008-FD65-52B9-F4B36E87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3FA7B-0AC7-28B4-7F05-6A579DE9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DCFDB-DCF8-D947-8461-2F5B9DEB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E3A8D-365D-EB5E-7F4D-F7B0FA2B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65E13-D5DF-9A5A-12A8-93388897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22EE6-182B-44EA-242B-0A064D47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D4628-E627-4CBB-7F63-FC8021B3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4309B-7465-D600-3DF8-2198C5CDA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FA86E-4F5B-822D-0271-3E82940AD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6F5A7-D99F-01EA-19D3-CF82F6CA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B3A4B-0217-7CE8-9032-462CD51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C26A2-5CC0-197E-9BFE-E115F5E7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7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076B1-A3AA-1272-894D-B354260E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E3F06-F4F6-E60D-0C19-709A18C3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F5049-09D1-A954-B71E-9FFA2769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EF55B-7373-9E56-7519-FE98C68A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86D1D-EC12-22E8-D8EC-D6B302F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A9F4F-6D48-400E-66D7-91BBF8F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7F4F5-BC17-D159-7063-72CAFBD2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2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D27E-B417-E270-2D93-46809502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F3165-0625-0BA0-EB84-7CB873CF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23A2C-64D8-70C6-5A5F-7F8AD4EE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4C2F3-D970-9A2F-FF07-02896A3C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5833F-C8E9-45B6-650C-63D7AF3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9CE62-EED5-2BE6-A34A-10E95302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1094-B32B-9285-359D-D11CCF0B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491C3-0C9B-1DE3-6C8D-F04F65B7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BC1E6-61ED-5EAA-0E0E-631CF6AD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0EFFE-71E0-2BE9-771C-16BF8972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FC9F0-4802-B652-6830-81D4C013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C45CB-BC39-E221-EEB5-A814E5B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4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00DF4B-7DB3-DE4E-48B4-00D15EBE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6C571-98A4-8CC8-1519-BCCF7500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A9989-76A4-8647-EA77-18BC45DF1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73F0-8D91-44B3-91AC-0544D6A272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EAB11-860A-5458-D8D0-0BE37DF5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6BBD9-456A-2827-29D1-BA830F33A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B91A-F90F-4EEF-94AC-37751F5D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786" name="Picture 2" descr="1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2024-03-10T07:29:23Z</dcterms:created>
  <dcterms:modified xsi:type="dcterms:W3CDTF">2024-03-10T07:29:23Z</dcterms:modified>
</cp:coreProperties>
</file>