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2105C-1543-321C-4754-3C02A192D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B3E3B5-70D3-49F0-4809-29D121FA9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2934F-88EF-1E33-873E-BF0EF506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CEA-7278-447F-A545-D4DE31A6F7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4153A-A1A2-ADAD-095A-641D7830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43E34-45F3-8508-A24F-D2823C53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46F-F417-45AF-9227-066106355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5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743D9-18BD-C0D9-2AE1-9597DBA7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C87B03-828C-7322-E296-089A34C9B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909E7-0548-8094-4EF3-973D897F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CEA-7278-447F-A545-D4DE31A6F7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9CC17-CBF5-9CEE-AE01-9930EF06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ADF89-471B-7362-6616-715D91EB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46F-F417-45AF-9227-066106355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2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B719CC-070A-E9A4-9E64-F13F163BA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F8C73A-C831-FF4C-1486-BD2E07453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E93A1-DE2F-CA8E-C11E-0CB3FC55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CEA-7278-447F-A545-D4DE31A6F7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5F885-3D80-1733-3B8D-2871CE55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7B0CD-09A6-E830-B82A-CEC84FA1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46F-F417-45AF-9227-066106355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39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BE10F-E9E5-6CAF-757F-CFACD52F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CA8E5-71C5-565A-1D14-FB7A9A0B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9E2B0-D36E-38BB-593A-D05A6EEA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CEA-7278-447F-A545-D4DE31A6F7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DE6D0-F936-3995-F7B5-A5F87D13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BA33E-C4F5-50FD-869A-2C006401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46F-F417-45AF-9227-066106355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396DB-B383-8D37-BDBC-068F6D41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CCB03D-0A55-5B36-AD3E-D6423B9C8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8F95A-8F85-0FDD-4FC7-B0EE9045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CEA-7278-447F-A545-D4DE31A6F7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A753F-4931-8E73-D228-FCC5D5E1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0685C-BCDD-CBD0-0032-6B6D4A02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46F-F417-45AF-9227-066106355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11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E51AE-4D2F-CB64-7FE7-2C87DD88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D5132-CB8B-1BEE-043F-48CC0A72D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D731EB-9DFC-787B-B6CC-F613EFFC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FE67B-BC3C-9C8F-7FDA-3E6879D2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CEA-7278-447F-A545-D4DE31A6F7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9D708C-415D-7F30-395D-10193BD7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9B2F46-3EA1-3A5C-66B3-04EF2CFD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46F-F417-45AF-9227-066106355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0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94A9C-09D4-4279-05A8-AD62369C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DDCA3-DB35-3FA2-5EEF-0D9599BB3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9301BD-EA7B-6A5E-7EFD-1602BB59C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132FE7-445F-939D-1200-7B1D1BFFB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05D243-05E0-68E6-CD62-31F6CF242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20A857-1979-A5F4-F648-D27E1B46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CEA-7278-447F-A545-D4DE31A6F7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70BE6D-17A9-E782-F0CF-D2E5DE32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2BFDE5-79D4-9C07-7135-2B6188DC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46F-F417-45AF-9227-066106355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3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7B6F8-CDFA-9A66-E4D7-7CB6F6E8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C6BE0-0DC8-0E6F-04BB-828D1321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CEA-7278-447F-A545-D4DE31A6F7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07A658-7482-81BA-269B-F3AB678E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4150C8-ECA4-3D01-CDA0-2CA68EE1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46F-F417-45AF-9227-066106355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0B47BA-1FAF-5026-5803-5F076CD4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CEA-7278-447F-A545-D4DE31A6F7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3CFEB4-DC63-BF86-5373-572A3447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426821-481C-28D0-992E-5B8CCADD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46F-F417-45AF-9227-066106355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53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AA16F-1AB3-0402-1E77-0630C723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4F01E-92BE-E572-8284-26574CB9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FC1E24-FA03-BA43-7895-3E89E7083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33FA9-8A0E-364F-CF73-896683BE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CEA-7278-447F-A545-D4DE31A6F7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4B55BB-A11B-D9A1-50E2-48DFFEBE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AC3E0E-3F79-8731-6F3B-831714AD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46F-F417-45AF-9227-066106355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2E239-5AD0-860F-0A2C-14A5EC5A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FB6ADD-4586-82AF-1A26-B3C11FDE2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4BF516-0CE6-E2B5-0247-7DC691CF3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70E338-9EF3-69EB-7640-00E0997B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CEA-7278-447F-A545-D4DE31A6F7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D0284E-385E-9A20-89F0-7A694272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7F1501-A09F-9243-09D5-06F98955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46F-F417-45AF-9227-066106355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C7F075-6EE7-9581-DCE8-955C9EC1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606E82-16A5-5F5C-DE5A-21A3FD77B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72BEF-5E43-2A8A-2C73-56DA34423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3ACEA-7278-447F-A545-D4DE31A6F7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D135B-42AC-4BA2-6ACA-0C61AC1B7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4249D-44C2-7611-8B06-4CEEEE472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9146F-F417-45AF-9227-066106355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79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3026" name="Picture 2" descr="11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2024-03-10T07:31:14Z</dcterms:created>
  <dcterms:modified xsi:type="dcterms:W3CDTF">2024-03-10T07:31:14Z</dcterms:modified>
</cp:coreProperties>
</file>