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ECFA-9119-6432-2FCA-FD699F3E0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63C50-7776-9AFD-F816-A0A0940B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1DCC2-CD02-17DA-264A-F94388F5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EB724-4D65-4147-0FFD-E67523E0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B8F44-14FB-D5B3-09FF-658C1F39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42028-8DD8-B2FA-9838-0B422C0D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E0301-FF68-06CB-2929-89C0FB1C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E7FC6-211A-E8CF-4EBC-A51F32CD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8A9E7-A162-145F-4BB3-91C502A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F0614-B73F-4C30-4F3F-017261EB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9D7D2D-A595-7003-78BA-879428461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2E901-6A19-EEF2-C9CF-B6E3E1C2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29203-E031-FDB0-AF60-D7CCCD9A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E78B2-1881-69C7-2746-39B68B62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429EC-2B49-758B-80B7-D981995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0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A99B6-B56F-B870-8275-F4241970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B238-A8AE-8A1C-A286-04A8B7D9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9C59C-5FB2-A37F-BD92-8C39035E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882C4-D9CC-A5BC-6BE6-A359C647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E9E-342B-4E7B-A753-BBD4C968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5398-1C7F-DF4C-FE12-3D1C1776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CE6A9-F880-8589-4DF4-65C938D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3E9B2-206E-F115-0B28-2CC82F9B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82225-7351-5E97-6F5A-C7E0D8E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8E8EC-7DBB-2C82-5BB2-E41773F6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9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9D945-8BC3-3260-C19C-2D0842E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A1F56-5C9E-D11C-903B-78CA7FDB8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C06E3-1ABE-B812-4578-3DE39DB6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3A945-7E1E-FB4B-A064-CE182DDE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519AB-53A0-6E7A-7F52-03F7928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232CD-4779-F241-9DD0-D1F9A810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9CC3-72DB-A860-C197-4097F809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0E513-B612-978C-E5D1-11D019B3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95C46-A87E-F00F-8E32-84E3B041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EED102-3B46-02C8-FB63-677C73CCC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C22AD-551D-8699-B32A-210B6E68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2424-91BD-2D56-2D97-C14295AB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76CA9-6532-FCED-D957-7EEABA0D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D31C1-3615-1A6C-1A6C-1007BF42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70740-3ED8-8B57-7039-8DB3FAC8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616FB-AB6E-E9A6-7C71-AFA772CB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8D261-38BD-09C7-61BF-E2669932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C3182F-C40E-242D-3F10-E5291C52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38065-DF37-DEEE-24A1-9BCFCBD3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7D0F28-0861-0263-9AFE-27082CC3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48B69-97E9-EC33-6F6A-F453AB28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4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620C0-7101-2593-9F28-DA757C5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7341-ACE9-11ED-AC50-92BA4CDA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B2B03-199C-E8C4-DEAC-55968ECE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14F66-A577-E2EF-87B5-62EE7C4F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08638-7AB4-1914-B968-8ADF6185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5C878-0944-42D1-77C1-3FCC667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845A-1997-053A-BD08-F13BD00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BC053-E80E-483B-311C-4DB43343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F3E68D-0C55-692B-4D2E-01FDF625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D6A77-3BDE-8FF2-FE48-ECE787D9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B27D5-EF65-0290-DF3A-08F34A39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2F79A-F1D4-2371-4B91-03171811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A2C1CF-E6DF-AB9E-846E-DDE64891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F97FB-3F01-CD57-53F6-B74C623B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E16C-57D3-E075-3EC6-8C02169B9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0209-B148-4268-9970-304DB7532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D5B63-C7C2-81B3-7AC8-775E6DA42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B378B-A34D-69DF-C4C0-1E9517A9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FD27-0961-4D24-A4B7-3119F038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170" name="Picture 2" descr="1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2024-03-10T07:32:20Z</dcterms:created>
  <dcterms:modified xsi:type="dcterms:W3CDTF">2024-03-10T07:32:20Z</dcterms:modified>
</cp:coreProperties>
</file>