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B1060-94F0-9208-2E0C-AAC46560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ECF529-951C-43C0-EB39-24B51220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FB669-0766-3F31-DDC6-88783C61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EEC39-3611-5CCA-0151-44453735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47C91-AD2C-D39A-67DD-F0293F28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8F4CA-F58C-EF66-3F32-8B149BB2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62C5C-8338-E007-AA62-E3F13F49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4126-6ED4-E456-DC8C-E5B39C84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F17A-0E20-8812-3DAB-770E626B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428EC-3D03-449D-A1BA-8FD84E49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0EB619-E8F5-34F1-B08B-EBA9C84A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A52C2-42EE-64B9-2965-60A0113B9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5FDD-E2D9-F1A5-C49F-E8DD959D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C1094-F9BE-033F-FD68-DF9D6E43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CD39C-2501-58FF-B222-D766D7EB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6AD4-DFF1-83B0-E6EE-8F2E1E31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02300-F107-3898-646F-A1D737C3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84666-AF53-88A4-C940-E0987847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5F44D-3FEE-2EDD-4B9D-94561D1D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8B4C8-21E6-F598-1AB7-D5819F9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EFBF-1A95-6CC6-D3ED-C0F14FB6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B2335-EA84-DCB0-6708-C3A1F0AF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9B9E3-2AEC-C019-3534-07911BD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827FA-22A0-B2CC-FA0C-3563DC9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36EC2-353D-6D4F-0522-28C20266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6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B2ED3-CBAB-F46A-2561-50E0EFC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524AA-76FF-9387-FF8E-01E0665AB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4B3CA-15DC-B4D6-988D-5DB4578B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FD873-759F-E965-DAF0-99B9705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4A217-A0FB-EA99-097D-B065542C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945AA-E65C-EF3B-4961-78F6A28E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2C9D-66D8-7C27-5B74-BAD40A21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82D0B-7477-6404-7F15-9D20348E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67C43-CE87-5AF6-099A-01B5D083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EC625B-6858-6600-6166-1FAFBF5E8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7A74D-72BC-10E8-71DF-E7C5A7733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96E40-DC13-CD1D-022D-1E38A50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79B83-1A94-7DCB-1C0E-AEA36224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6F1831-5F68-A65F-429C-853C592E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F197-FBCF-98C6-73DC-353EBEBB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8AA48-8960-A364-5927-3E2C5B77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BFA5B-3EA7-CB55-2435-218D96E2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759B7-7574-E8BE-E5FB-3E386C6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2E9B0-DDCF-74C7-F8E5-2AF5F40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7C1E72-60B8-D9CB-CF5F-2270A6F8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BD381-ACBE-FEC3-7B19-5FB4E65A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0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1468-DEE1-B30F-DA24-E5A91933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42963-B965-09AD-7EA2-51501554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5D109-FD50-FE41-6FDB-152C3DFB8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15DEC-2660-5949-A126-DA180298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690DC-F465-E115-79F6-0718636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8E0E6-6081-15A6-F1CC-17048793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BFB6-D17B-2982-3EC4-41D0756D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F9286-5C7F-F0F6-6D95-4E3B3363A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91CF9-A86B-AD7C-F312-1B09EDE1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B9D98-F62B-947D-7554-4940B278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96F5A-EDEB-9926-3807-A473BE1E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529EA-FCA6-110F-14FC-1B2B1336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5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B7FE9-3A97-0F35-75AA-10F7FBA5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25EAF-3634-BB73-CCA0-B25BBBE4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2E91E-91DF-E05C-4D32-95E43F90B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1704-A37E-4C2F-8821-55566DA99C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FFF84-FE4A-F0AD-0127-CCD1647A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C78E8-E53F-D4C7-8ED1-C4C9AE7E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8C72-5E55-4EF8-B057-DBEA1C92C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314" name="Picture 2" descr="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6339" name="Picture 3" descr="11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2024-03-10T07:33:14Z</dcterms:created>
  <dcterms:modified xsi:type="dcterms:W3CDTF">2024-03-10T07:33:14Z</dcterms:modified>
</cp:coreProperties>
</file>