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13F3-3AB1-2715-0B1E-D0EF00DF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8DDFD-D477-C920-EAA9-AD8412CD1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2AC30-B516-2FEC-3418-51CF158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5FF75-4ED5-1797-1859-4C28183B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4AB33-2610-D827-2D36-1CF05E51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5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34BD-9817-1BB8-B61A-CFB6E2C4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255A8-0E8A-F23D-66DB-B1ACD322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E9735-F7E1-DBF7-D651-C4E7C66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67A80-15D3-52EA-58FD-70EF96E5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DB3C7-7FD1-92AA-5E68-48EBB0D2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2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771BEE-87E6-FDBF-437F-21ACF5818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8A30-1F1A-4476-67EC-80642EBDF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DBAA2-0D50-D872-4695-C9D68A67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4B2B8-85DF-2AEF-CDD6-54718082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0D517-DDE4-7E7C-529D-6785678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6AE9C-8572-03B6-5DF6-37065917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F896E-4F72-3E24-8174-D3EF4ECB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646AE-27D7-2931-A82E-F977498D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C1BD2-A502-7456-9026-E508DC77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3ADCC-2EDB-8C68-10D8-E4E87EBA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2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C7335-5D15-8C2D-07EB-43D959EB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3961A-16F1-EF00-407B-F7DFA91C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BB889-890F-30E8-81FB-3ECBFE71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57868-121A-8789-153E-28ADE5EE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D37A1-2D6B-D9F7-4E8F-C9564F66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5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35FB6-8230-C38B-E3C7-8F24332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9B235-CBC6-F13B-B41F-22005725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2A0AF-D31F-AD0B-7334-00C0D22F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1D74B-193F-552D-5297-60E7EF61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225EA-858F-3B62-2222-3D304898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D1086-76BA-4062-6C4C-5E466702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1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9BEB8-ECCC-96A1-A442-64192954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273CC-27B7-5C2B-D545-B89EEDF2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A272F-6860-7B0E-89D7-E8010EB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73077F-115D-264F-2AAC-F7FE2BB86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3AD2E-EDC0-F6D6-81A7-8F4303C9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6BEF55-4ABB-4E34-173A-3627C2D4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998787-612D-5A62-B2B4-1FB415AA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17BBE8-07CD-3E1E-B582-62EAB17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3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30EC-7B73-F2FF-B58E-A7477E16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7779C0-A13F-FC04-E0BD-B9F0D262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49D52-5D34-7500-2B4C-9D368EC3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D3A03-3C13-582A-FBC1-A15F1A17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EDC58C-4F30-95C5-07CD-5656A7B6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FB426C-12FD-8BDC-CA41-9B500CE3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16188-E101-F037-D82A-B9EF5DFB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C6796-CE46-E7AB-61F8-FE5FF112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943B7-C507-8DF7-FFB0-5384C6E0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9B7C0-717C-80AD-53F9-9D25FE0DF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17341-446D-099E-1579-78FDBBE3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059A6-EBFE-B5DC-C73E-14815FC6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5AEFD-EB41-5012-6203-E23542D0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1D853-A7BD-D223-2E64-90E758D6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44AA6-12DD-8F85-8B8A-CA682451C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6BDC9-89B0-17D7-1D8B-70053B784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2E383-3C20-DD57-C440-64F1CC00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A0198-53DE-F1C6-4B9D-ED284BC5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7B30E-BE77-F892-A5C0-836BC8D4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9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5FB630-95F4-2875-7FC5-9824DC42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88C06-ED81-D694-2D01-B126C489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3ED2E-1056-408B-D74B-2ACB90C6C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FD9E-5D97-42BE-A40D-F6DA739D31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07089-6545-5D04-0B0E-B2D38D243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ADC93-FB6C-89A6-51E9-2310DCC3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0003-6AD9-4293-A02D-6132D791B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554" name="Picture 2" descr="1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2024-03-10T07:35:16Z</dcterms:created>
  <dcterms:modified xsi:type="dcterms:W3CDTF">2024-03-10T07:35:16Z</dcterms:modified>
</cp:coreProperties>
</file>