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8D961-5600-83BA-81B7-D12CDA3C7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80269E-860D-CD4C-F25A-9C5142D41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DCA4A-B660-D215-8C6D-EEFB9C05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12D-28EE-4FF2-8E10-E60989FF27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A63B1-3CFF-6674-ACBC-E837ACC9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3A5CC-944D-F210-1D1B-88FCF559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A28B-2E6B-4AC3-87DC-013200140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3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7CFD4-C034-D4AD-ADDC-C4CF915E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21BE93-342B-08B7-3DEE-A883712FB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BBF6A-239A-B8A3-EB9C-55259B55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12D-28EE-4FF2-8E10-E60989FF27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001BA-D086-039D-0040-8C12C972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7CFC4-36C1-10EA-8DF1-7F0A2986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A28B-2E6B-4AC3-87DC-013200140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2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11649C-F725-06F0-5335-E6934722A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D84E2E-78B0-1747-5F37-56E07F711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D1268-EF7B-CF1A-6DA9-C872BBE3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12D-28EE-4FF2-8E10-E60989FF27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3A0C4-FE84-4C21-464A-C720E71E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79DB7-3017-B1FA-834F-CE29712A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A28B-2E6B-4AC3-87DC-013200140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17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B642A-70A2-8615-4F73-3485932E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E0A39-7184-97EC-7D8C-0F00A3181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B81F9-3EED-2565-07E7-922F95C1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12D-28EE-4FF2-8E10-E60989FF27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533BB-F402-6278-6E43-C1ED11E2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84818-6F84-879E-6CB5-EC71FD64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A28B-2E6B-4AC3-87DC-013200140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10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8CEA6-E1C4-C160-ABA7-AE1B53A4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A75E1-F2B8-3A5D-9EE3-2EBE6921B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6880C-D42A-C228-85E8-901915B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12D-28EE-4FF2-8E10-E60989FF27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C8DF8-0617-F0A3-4169-29B16FBE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533CF-6B32-E5E1-4666-854FEC8B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A28B-2E6B-4AC3-87DC-013200140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9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9D6F1-8C1E-FED6-F2B4-CA93270C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62AE0-1B6C-5AE5-347B-ECF523EB3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83A184-0F9D-67D8-2DC0-AB01479A1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18469-538F-706C-1E50-50BB4AC3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12D-28EE-4FF2-8E10-E60989FF27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86244-3A70-0BFF-D6BD-C744B936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6F7E0E-8E5A-FE39-2AFD-16CDB9D3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A28B-2E6B-4AC3-87DC-013200140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04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FFD95-FB7E-CE13-244E-EDC2E7C4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261B71-20F8-5787-613F-13F17C199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A8BB0D-B455-4D09-F24C-F60ED7580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DD91FA-AECD-91B6-82F6-A36F565D7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23081D-DC46-D697-D1BD-B19EF5732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74D544-8774-5E39-499A-437722F0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12D-28EE-4FF2-8E10-E60989FF27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EB0C82-3797-87E4-AA6F-44D5A4E4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46BDEE-C30C-698A-68D7-C1486A2A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A28B-2E6B-4AC3-87DC-013200140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3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B82AA-8AFF-C10F-FF29-BF843930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7A6CD3-94CB-F364-D32B-BEED27C9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12D-28EE-4FF2-8E10-E60989FF27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583902-A7E8-2485-4B75-CC7D9D17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8F44FD-8DC5-FA22-90C9-BCB2DABB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A28B-2E6B-4AC3-87DC-013200140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4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03DD2D-9067-61C6-38F3-36C2BAE5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12D-28EE-4FF2-8E10-E60989FF27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096F6A-D3F0-B16D-D0C2-15F11043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35DFB9-E99D-27E6-C694-2788AFB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A28B-2E6B-4AC3-87DC-013200140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4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A74C7-A994-D885-248E-7925D1A0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78A74-9881-4F56-3C6B-53A2A463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7B25E-14CA-9917-A5AA-7CFC4E2F8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2BD7E-B9BD-D680-9434-7B80B5FE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12D-28EE-4FF2-8E10-E60989FF27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00423D-E892-F25C-5A9B-78C0BB58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AD775C-86A5-CB1B-A86C-BB3D5122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A28B-2E6B-4AC3-87DC-013200140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9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7ED14-C4CC-B78E-114E-1DD8A9D9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12B420-3971-F00F-D4E8-7A73FFC7C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3E9594-8BB6-6A09-FEDF-CF0567765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945CF3-CBFA-1510-AC9F-1DD2463B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12D-28EE-4FF2-8E10-E60989FF27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C0C6F-81E1-A79C-BDCF-6668F1F3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AEF06-95FF-2FF6-250B-D231B614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A28B-2E6B-4AC3-87DC-013200140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06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CDEFA0-76D9-A9E9-309B-8384C29C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A8743-0DD0-34A0-67D8-A0C6D5CE8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D5789-4AEF-BBB7-A6FB-E8CA45E43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A12D-28EE-4FF2-8E10-E60989FF27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CC36C-319F-79A5-8500-5B1982C6C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5F2B0-A917-5AA7-EFC0-C3B06F910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2A28B-2E6B-4AC3-87DC-013200140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43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02" name="Picture 2" descr="11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2024-03-10T07:35:26Z</dcterms:created>
  <dcterms:modified xsi:type="dcterms:W3CDTF">2024-03-10T07:35:27Z</dcterms:modified>
</cp:coreProperties>
</file>