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378A3-797E-7953-6431-E98AA28B7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227985-C9D9-57A4-B7B2-D6CEAFE21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AFE2E-32F6-4CD1-6BE6-A613743E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512C-2683-4E65-8333-942B9D988B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C253E-A669-C0B3-608A-F65F7C73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E0E10-CCDB-4FD7-69F6-FE075E19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3DF0-770B-4404-A86A-8BB7FC11A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9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07612-C960-079C-EB62-BCB4A8F0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6B923A-5E7D-967B-8C11-B8AA10BBA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EE553-53C6-A20D-6FE5-91B3715D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512C-2683-4E65-8333-942B9D988B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B0BC9-3D64-5A68-5823-6A53DC8B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73765-C3CF-12C3-9ED1-7798572C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3DF0-770B-4404-A86A-8BB7FC11A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CF65A-438F-8F23-A8A3-AC5D0293E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6EB5C-3165-B5B6-A83F-46352F7A5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5395D-4BAD-E59F-07BC-0F680A03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512C-2683-4E65-8333-942B9D988B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C37E7-76C2-002B-0C7A-BE9F6361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13500-5E0B-7F79-A7EC-D8B54A1E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3DF0-770B-4404-A86A-8BB7FC11A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5E32D-EFEA-CD5E-4847-01B472EE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05876-AAD6-2095-423E-E8BB28E3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EB4A8-5D05-BD12-1CCC-D613EFC6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512C-2683-4E65-8333-942B9D988B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A2A68-48AC-ACB7-0B8E-9B74396B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65E55-1AD3-828A-1263-26C524A4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3DF0-770B-4404-A86A-8BB7FC11A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5584C-7B8F-84D2-670D-96EE5D20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018D-9F8C-DFFA-6DBC-7720169D3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02276-0A06-1712-8B39-8F3EBD98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512C-2683-4E65-8333-942B9D988B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2E430-FEEF-402F-C1CD-2BA1781C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CA1C4-8BBF-E244-AFB7-D49F81D7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3DF0-770B-4404-A86A-8BB7FC11A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3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8587F-ACE2-FE85-130C-A6C410A3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C0D92-6DC5-D28F-BD1F-68B753E41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F9DB0A-4553-3905-2165-81FA80F00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3B8948-16FF-D74A-B01C-2AE2907E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512C-2683-4E65-8333-942B9D988B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24857-D9B4-5E4D-25D9-76F2A247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14B0C-83C4-C414-6AA4-486C794F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3DF0-770B-4404-A86A-8BB7FC11A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E4E4F-2BC2-F4D6-735D-F02D97E2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412F1-A75D-3B5E-7496-DE41B35AF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6040BC-F9C0-D7AA-CD8C-AB8258AC7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46F1A8-F3D8-9051-605C-A0E98BED9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A3E49D-03E4-6415-E23C-9BE89C637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4252B7-4F14-1C68-62DE-FE074ED7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512C-2683-4E65-8333-942B9D988B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7377C7-0912-6E46-1D52-E9CA0CF8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99249C-6788-3DDA-C031-12972263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3DF0-770B-4404-A86A-8BB7FC11A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3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E4468-C198-293C-99CB-23B6F68D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F56F23-52EE-73BB-7096-EE24DD30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512C-2683-4E65-8333-942B9D988B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8A8919-ABA2-89D0-5824-430F247C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5B6048-BDE1-8C4E-7567-7517851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3DF0-770B-4404-A86A-8BB7FC11A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6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B3CB3B-E647-4BEC-10C9-9CC72ABD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512C-2683-4E65-8333-942B9D988B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08FE1E-B18D-CB66-E0B8-2028F95C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5FFFFE-85C4-0966-6473-A704997F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3DF0-770B-4404-A86A-8BB7FC11A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05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13B0D-21A7-AA70-13AF-B87C4AE5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34722-CF61-04CC-0B44-1AC2DE08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DD09E1-EAD5-9E58-64D6-B03437806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1DC776-767C-FEE1-C409-B0F065E0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512C-2683-4E65-8333-942B9D988B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BDAD36-9C4B-1A93-CF05-47A44B67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7BEEA-565B-2020-4A1B-9C6D12CA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3DF0-770B-4404-A86A-8BB7FC11A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85EC3-F997-B508-CDD8-90998F2F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4DBC08-EE01-899A-A0A6-3B151FDD4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11271-6D32-C8FD-0E2D-5FE332FA4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9DEC95-5BCC-3277-756A-4CBCF0BA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512C-2683-4E65-8333-942B9D988B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2ACBC4-8A97-F4DC-45FB-E73A6ECA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29CF5-DA77-6B1B-AA66-97AB2019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3DF0-770B-4404-A86A-8BB7FC11A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802830-2B39-F74F-AA9F-8F2D3004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CA9AB4-A565-5001-6EF9-6ACF9960D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2502C-C30C-7C12-84DB-02EF345AB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E512C-2683-4E65-8333-942B9D988B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20A81-0183-DBF8-C911-499CB47A6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60E40-1E07-3354-72BC-069A176DE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3DF0-770B-4404-A86A-8BB7FC11A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8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1698" name="Picture 2" descr="11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2723" name="Picture 3" descr="115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2024-03-10T07:36:22Z</dcterms:created>
  <dcterms:modified xsi:type="dcterms:W3CDTF">2024-03-10T07:36:22Z</dcterms:modified>
</cp:coreProperties>
</file>