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A01A1-5737-B540-41F6-87FAA35E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D9F8A9-ED33-987E-2BFE-0AF33C239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409D4-1ACD-04AF-D17D-900491DE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0FA50-39E4-A4B6-B5BE-5A8C0963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D704C-E5AA-3CA8-D2AD-09E71972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E9FB-7837-3E72-56C9-B5407F5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232C8-CC6F-03F1-983B-495DF5E5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3B114-3467-63D1-1AC5-16D6E263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AA643-0200-7418-CBF5-F05F531B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741FD-CDB0-18B8-78B1-D33ECF89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4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6F984-974C-D34E-5297-CB682000B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713C5-3E60-B463-1A07-B55E8F35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DA28F-595F-A365-D884-DAF4A9A0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D3371-76D0-6986-10B7-C017931E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369ED-90E0-A8AB-5BF2-444C0C4A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6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3CDF5-1B2B-555E-1D87-33C07D73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C333B-88CA-FFED-34D5-8D05A9EC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425A2-B563-14A2-DC1E-D4236967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5AE7C-C69D-76BA-BE28-1B2AC9E2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C1BA-1CD9-8D06-21AB-841BB1FC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374B5-2001-29FD-9606-1C074761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E7F4B-D498-CF2A-8D0C-BA1A7B8A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CD949-E3FD-FDBB-9891-CB487300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BBC58-30FA-4433-A07B-90D4854A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76804-3A5F-4771-91A4-9956B1EB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11B13-E899-3B6D-32DC-71AEAD81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1BA82-D4FF-9E48-56AD-8C95EEBE6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A2409-1418-115B-0F67-EA53674B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B0D51-01EA-927D-4FB6-5EE1A27D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A04FD-2310-918D-CCFC-A5A05D08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D2D03-31FD-D9A2-C938-9180CC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D984-A9C9-229E-88A9-515EBC18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FFAD4-5D4C-25F7-4403-01F23598D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03840-40D4-415E-AFEB-23EEEA06B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2EE0A-A8A8-788E-E778-8726FE5B2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840115-FF67-0B5E-56C9-002D40087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65077D-9FF5-7704-42C9-8DD503D3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D23A3-4D6F-6CE0-FD14-A41E1CF0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B2367B-F275-655C-4129-FDD0728F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6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E9C5-EA52-E7DE-91DA-1D5898DD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BD29CA-D41F-F9C8-FE59-B27B6FAE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18F40-FA27-1D0D-8CC0-63C77DFE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1C9EC-8EB2-3CD3-5776-A2BE18C5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8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4B67DE-7433-C36D-0564-2A58BF45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85405-8420-B033-F7C4-51C6DE35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AA2DB-6482-8F25-2913-0FADFD47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4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96F8-DF91-1056-DAAD-FE6518DA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B9A2C-0127-F702-D9FA-11FD6581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E8EEFB-78A4-E759-6114-DD0C6969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53AC2-770D-E8E7-303C-73CC0CA8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72834-ED57-D32C-9F39-120EE89C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4DF02-B957-EF5F-2FA2-9124B0C2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7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FAE4-FFDA-6FEA-B35A-D7297F7F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7A07A4-AE2C-9948-BE92-FB638E7E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F5ABB-2B39-1DB5-0A2E-1825DD56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1657E-6AA5-8935-5C71-BD7A9809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EB655-8869-C346-189E-689097D8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3966A-D485-2781-C06D-24EC3BF2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9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DCCC6-BD15-B249-BEFA-7ADEA90A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1EA3F-7BC2-B683-1390-95FA2B50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429D0-B971-5E89-7F10-E59D429D2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E743-C6FD-4797-9E8D-4F5930DD23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89F8C-386B-5186-7364-48AA59C5A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0785A-5CC4-C790-F653-04473AF14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E47B-72E5-430A-A097-671EFC44D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746" name="Picture 2" descr="1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2024-03-10T07:36:33Z</dcterms:created>
  <dcterms:modified xsi:type="dcterms:W3CDTF">2024-03-10T07:36:33Z</dcterms:modified>
</cp:coreProperties>
</file>