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6CCB2-1F2E-1C3B-3C8A-B78355DF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611C1-A9A6-D85F-1DD2-F2C2303D9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4AA8A-F7F9-2271-CEC8-5E187F39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E5DA-E5CC-41C3-BAB7-FDC9D41C6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7FAA4-BF5A-2034-E5F7-B8DE55FC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69265-B43A-0C83-DEC1-843B787C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717A-EF96-4208-9F7E-02D1DC475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3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19A09-D821-ED11-42FA-C5CA71D4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D8BECD-E54C-81DE-DA24-BF52D473E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65B61-A175-49F6-6F08-27EC3E34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E5DA-E5CC-41C3-BAB7-FDC9D41C6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2D797-9E71-A20C-48D6-8A26EBA6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27D53-9A20-8A90-6039-B48E99F7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717A-EF96-4208-9F7E-02D1DC475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82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F2C075-4DDA-580E-3726-8F2A89E61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548980-DFE4-96E2-1B87-FE6FAC4AF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65798-AE43-E040-750C-09E69059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E5DA-E5CC-41C3-BAB7-FDC9D41C6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A78F5-7EBF-E6C1-F791-963E3C9B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C1F4A-AA23-BA07-74C3-4F96C3EA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717A-EF96-4208-9F7E-02D1DC475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48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E6D5B-ECEE-00A6-699C-E3F0AD2D3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E0A1D-75A1-7582-2311-849370EEF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E627A-2FBD-238A-96CC-5B158D12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E5DA-E5CC-41C3-BAB7-FDC9D41C6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CAA78-53EB-A898-2142-5525003C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1D4646-6D00-520D-2BD7-A4BE13A9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717A-EF96-4208-9F7E-02D1DC475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31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5D7E8-05B3-DD75-DEF0-AC713F00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5D1BAD-BA09-1BC2-A37B-04005FA89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7571E-61A7-4E17-72C8-33CAB7E5A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E5DA-E5CC-41C3-BAB7-FDC9D41C6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4A829-EA63-0040-FDEE-ABCCCD78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15FBE-C23B-8926-3E96-502BDD09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717A-EF96-4208-9F7E-02D1DC475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2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6289B-C6B1-7A81-71EF-4434B2CC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E085D5-7DC3-03AD-3104-0DD28BB15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F0C499-4983-2865-7269-C34E09FD4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80730E-EC1D-DBE9-4EFB-52A0133E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E5DA-E5CC-41C3-BAB7-FDC9D41C6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0EEE3F-A6F7-9BDB-2025-D0FF8D7A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701CB8-E31C-4691-75D4-77E1CD70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717A-EF96-4208-9F7E-02D1DC475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4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A24D0-60E5-91CE-2F0F-4EDB53EB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BD186A-0C6E-E135-0924-B653A168F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460D03-3688-DDD7-E301-DC4AD6D94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BC0D66-1973-2ACA-8765-30D035904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F498AA-A798-43E2-FC30-C0E63A2F2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DF73E3-EC5A-19C8-4726-1B14E8E3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E5DA-E5CC-41C3-BAB7-FDC9D41C6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67BD6F-635D-FFAB-D310-82B8BD65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B09FCD-54F2-7A96-64E5-3370AB1D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717A-EF96-4208-9F7E-02D1DC475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0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C6C2B-EBCC-3AC1-048B-D318C969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53C328-011E-2ECD-74BC-A35492AE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E5DA-E5CC-41C3-BAB7-FDC9D41C6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140DE5-D137-C7E2-07DE-D7EB9C11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484437-F2F6-42B9-BAEA-7104D63A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717A-EF96-4208-9F7E-02D1DC475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35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805C54-AA30-9443-EB31-EC316966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E5DA-E5CC-41C3-BAB7-FDC9D41C6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03C38F-4291-DC9E-E4EA-3A8BB142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A57ABD-9111-6B90-51DA-21C137BF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717A-EF96-4208-9F7E-02D1DC475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92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161B6-33CC-58B0-B0E4-FB0CB2F4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5BA38-59B1-85BE-8C90-195F89300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8D3F55-53E7-4FB0-B41F-12D7BDE29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7AC8A5-75F6-9E7A-B33A-6F87B631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E5DA-E5CC-41C3-BAB7-FDC9D41C6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73F39C-E18F-B8C8-29D1-ED31E5B9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A42820-E45E-6DB3-15AE-D5EE7749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717A-EF96-4208-9F7E-02D1DC475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35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E5AD0-7B31-401C-6DDD-D9B75231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3E7FD5-3F1A-0DF2-39C9-03D7CDE1A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F672F6-B834-05A4-4A5F-ECA12C6C0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D5EA30-F4B7-7A3A-BCC8-195B987E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E5DA-E5CC-41C3-BAB7-FDC9D41C6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F30F9-B51E-E99A-A13C-E90A8AF5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D874DE-1F9E-6D0B-5919-F91A095C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717A-EF96-4208-9F7E-02D1DC475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18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2F8397-53B6-5191-095A-7619CEC2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6ED091-BCB8-EEDD-6F2B-9D0FCE25D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EB1C2-A846-1F13-85DC-6F6397594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5E5DA-E5CC-41C3-BAB7-FDC9D41C6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F6B32-5D6C-3703-5A09-49B75E877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C00E5-D394-D344-09A9-772869A19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4717A-EF96-4208-9F7E-02D1DC475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25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5794" name="Picture 2" descr="11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2024-03-10T07:36:55Z</dcterms:created>
  <dcterms:modified xsi:type="dcterms:W3CDTF">2024-03-10T07:36:55Z</dcterms:modified>
</cp:coreProperties>
</file>