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7E9C6-F3A4-D6A7-210A-787A558A8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57DDFC-50CE-0F58-75D8-900A5EEA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A67F7B-5A1A-553B-0086-4FDA74C35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CC8C-425C-4AC4-BB93-504A703B76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4405DB-0D26-8B5C-AD07-9F455880C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906C4A-2F65-AE81-22D7-2634EDFFB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4C95-99C6-4422-A834-FE378DBB9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918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91455-3E73-7BCF-6535-FFB7D864A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B60245-1ABA-B4CA-96C4-691A3DFC0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4AA2B3-5B1B-888E-9581-22A10F2DC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CC8C-425C-4AC4-BB93-504A703B76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2A03A2-292C-B677-AC94-6D8E0B63C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EFA397-0483-470A-6F8C-FE62C52E5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4C95-99C6-4422-A834-FE378DBB9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5E8F8A0-2515-82E6-D302-52E06B8137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42ACB8-F591-577F-5271-44E0E4B03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E96E15-978C-16B0-AF06-52E33C8E1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CC8C-425C-4AC4-BB93-504A703B76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B6928A-D147-6B91-0755-E060637F2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EC1C6E-8F8D-30FC-8858-DC24D08DE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4C95-99C6-4422-A834-FE378DBB9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254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9DC78E-5E0C-4C3A-8ABF-F30521B64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23E47B-BC05-6D2D-1F55-D21993EF8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172276-0F22-E621-87E4-0F31FDB4E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CC8C-425C-4AC4-BB93-504A703B76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3D247B-A487-1130-5AD9-EB7E50818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9952F6-74E5-AC16-C54E-406CA3992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4C95-99C6-4422-A834-FE378DBB9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495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EA3FE-0C39-6D54-32DC-5A903D9BE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85A906-6662-96F8-0041-CC55F6C2D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B1D6C6-1FE1-DA57-6A70-1C04A6E06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CC8C-425C-4AC4-BB93-504A703B76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6ECF8F-C61C-D20C-7BFA-CBC5C6178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B0A789-4474-E1F7-7C12-EFF35D424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4C95-99C6-4422-A834-FE378DBB9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549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F6BAE2-4228-47B8-2EEE-E9D87C32A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924AC-15B2-719B-955E-DE4CCCE623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996645-8742-5517-D6CE-2EF491DE9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04A428-6B59-0A96-338D-13D4CE7AF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CC8C-425C-4AC4-BB93-504A703B76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8B1D03-9AC1-3229-02A2-D8E013D96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62FBCC-2134-D68A-E2D0-B8DF6443C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4C95-99C6-4422-A834-FE378DBB9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407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2FF2E-F39A-9210-7CB4-3788265F1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543E23-8934-9E64-A7B4-4C6FED1DA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8C4050-51D5-8168-3CA9-35DEDEB81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A46188-6255-4A78-CEF5-16D6851B18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43D08F3-8BAF-8AE8-3B24-40A3DA198A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6A2C1E-8605-6481-FA8F-7E9957A29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CC8C-425C-4AC4-BB93-504A703B76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E8A39C9-1779-28BC-4F0A-1B4CBE629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C41498-3604-CDCF-60FE-5138B2BFE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4C95-99C6-4422-A834-FE378DBB9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864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BE0FB5-0C67-D7C5-7033-25960E43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E09517-6866-A6D7-7288-230972CA3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CC8C-425C-4AC4-BB93-504A703B76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7732B4-D1AB-3D4A-BD82-573BA3FA1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81F2A3-8C27-99BD-4787-0DC32515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4C95-99C6-4422-A834-FE378DBB9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289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3B3D8F-50BB-9318-B1C7-E8A685BC9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CC8C-425C-4AC4-BB93-504A703B76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1E0604-B1BE-A912-A460-590F5B28E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EC672B-4F1B-7C7E-89F6-61CEB421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4C95-99C6-4422-A834-FE378DBB9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39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4E1F07-C5DD-5FB5-E36D-E0F5C5576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2381A8-78A5-970A-64EF-81601CB54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EDB892-191F-BECF-603A-1ADEAADC8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A10F54-D19F-C878-7A40-28430AB45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CC8C-425C-4AC4-BB93-504A703B76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BEA7CA-FD94-E91E-67E7-E056604A6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0CFE6E-65C4-5E4B-05EB-52FD144C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4C95-99C6-4422-A834-FE378DBB9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487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C649A-1BFF-E6F6-3FF8-485D98066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F631EA-FAC7-D060-92F5-55C5B28FC4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7CE8A8-4D27-9E1B-1D9B-7E0665D34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765202-0074-ED40-335F-C2EE93FE4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CC8C-425C-4AC4-BB93-504A703B76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B5196F-DC03-84E2-9ECD-404C0C1AD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D365E5-AAC8-CD9C-EF09-EFE7B66A4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4C95-99C6-4422-A834-FE378DBB9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669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EBAC997-3CCD-11D3-CAA9-AB4C603C1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01A120-3DEB-7933-4FD7-134A632FF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2DA34B-1A87-BB6C-6B48-E8C5AEB36E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CC8C-425C-4AC4-BB93-504A703B76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76FA05-493A-E68A-23F1-05497CA7EB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A22CCF-B3EE-E70D-04A6-291FC09C9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54C95-99C6-4422-A834-FE378DBB9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72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5794" name="Picture 2" descr="11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2024-03-10T07:37:06Z</dcterms:created>
  <dcterms:modified xsi:type="dcterms:W3CDTF">2024-03-10T07:37:06Z</dcterms:modified>
</cp:coreProperties>
</file>