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D56AB-A5EE-65C7-746C-4C0EAEC2A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CCA260-B20B-AD0E-289C-FFD4FAE61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C09F9-3F35-3E7E-0390-8E292A6F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C6859-A4AC-6256-8411-3D2C2A7E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898B3-AFDF-351B-925A-D3C91760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941EA-3660-58C9-8BE6-C2A08C71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4A595-7A66-A064-4332-74BFD676B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CA73-404E-8F83-A679-7798311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DC06-7C5C-3961-E920-C1F711DD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FC67D-1918-A850-C492-6B7A6444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8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E5EF0-B890-8C72-2BDC-9997144F7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B27F32-8844-2C7D-A227-9019B419D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7DADB-A383-ADC4-A08F-52817A2D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D56BB-0853-AD2F-1C86-7852F70D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DDDEB-715A-3AB2-5EE7-E5B19A97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3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A629B-8D26-BB0D-0B99-3B2ADBBA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A3C2D-0D74-1992-DB32-22E3BCD9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6A00B-16A1-0D92-DAF6-364197C6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264C4-943F-4D05-A945-40C38D4E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193BB-9DBA-A898-BCFE-681A1651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4AEA-4A16-A19F-DC32-4A9D9D78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9E4EE-59EF-1507-0A35-13053A50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F7C3B-C226-21E4-8085-8E32FCFB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73B2D-14C6-7DB8-EA03-063C4FF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2AD5E-833F-5081-0DFC-234108C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1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5C1FC-B60B-3B64-B3F0-F0488AB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526EF-D77C-DE4B-E0DE-08B02E994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947F4-DB6A-00C8-585A-EF8F9D48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F36AA-AEDC-1AD3-C9F0-555F043B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39065-3919-6D52-86BF-79BD155C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DAB2E-6A09-44C2-F372-6FCF9CCF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0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EA565-D9A8-4D1D-7750-4EA52ED3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0D098-BBE6-C98A-CD9C-D39466D5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AA0C9-501C-60C1-863E-5F312C071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CF0D9-B2E2-15D2-5487-3FCCF12AA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C16D5E-6F51-77EB-F7E5-F69D28E96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8F258F-C727-978D-38A9-4920F3A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0D2BA-9C46-B313-F2CA-82FA33E3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52E187-9EC2-7DED-010F-A4758798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EA6CE-5B5E-F62D-A6F3-1D954F1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0DCBFE-1746-0288-6491-FA40F371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02CCA-BF21-36F0-2BC3-DB52E8FE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724445-CBC2-E412-310A-750CD032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0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344A7-552F-08CA-5FFB-B452FB26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A31B86-963B-F5DE-0986-3528DCC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900A9-5465-5EC9-A9EC-B0B55701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6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7E7B5-E186-3354-4266-157E5E74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3FD9F-A74C-ECE0-0766-E67F609E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B07D40-B2BB-2955-616E-3EB66176E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7FB8B-0536-6DCC-FAFB-C9EAFB85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E39E2-B49C-6B52-7CC3-1B57E1BD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D50D1-374F-C7EF-B9E8-037DA9A0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EFA14-0143-AA5C-C1E6-AE00262C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FBB98C-0575-CDD8-5959-B6DFD519E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7B3AE-9D7F-9E41-985E-34C5A3D5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E9D6C-3A5C-5CC9-3ED7-728F8A26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00E59-3EEA-8948-3A42-37EF5DE0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1BEF8-D4BB-135F-336A-E31AA620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6E546-28D1-A508-468F-8A6E5982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391A0-F06D-B4E6-E0EC-CE9CAD01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99883-0FE7-C59B-84F5-FC5A3D81E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796B-F92D-446E-AD2A-B3D1AAF449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3B9C6-F01F-8E91-EC82-5A8BB749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ED4C0-8B98-26E0-8695-34F7FFC0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3934-63D4-4FE0-BFE6-954D8EE0D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42" name="Picture 2" descr="1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867" name="Picture 3" descr="115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2024-03-10T07:37:28Z</dcterms:created>
  <dcterms:modified xsi:type="dcterms:W3CDTF">2024-03-10T07:37:28Z</dcterms:modified>
</cp:coreProperties>
</file>