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9CC93-E70C-F582-1DFD-DD0208DA1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13EC8-E120-1758-AB47-8EBDE34C6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6503-1625-893D-05C1-FD1969C2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EF29A-4A41-36A3-3B2E-D55B5A53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CB116-78E1-FFBA-A2F1-68D8D5FD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0009-2040-7385-58C8-251E02E4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DF17D-A21B-C249-1A41-C38960D9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6EBD6-1C80-3D5E-F100-5E522CB0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7DAD8-448F-CAF9-78D1-F918D63D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CE8CB-8874-B8CB-5B8D-099C17CB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8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8307B0-32DE-1554-6D91-5F477AFD8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617D5-B72B-E486-0D61-771A3456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2F938-806C-05D8-54AD-BDCEBE80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79A77-1937-772C-8D90-9779CE9B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5240C-DBC8-6124-202E-8CA1920E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7D5F9-7D64-62F7-A5DC-69A333A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5581A-7A98-1BDB-2CA0-CDDD399C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4875E-D087-09C4-8CCB-B3C70A44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F287F-C0D1-655D-25B7-2D2D9A97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A8A9-EF6D-DC2A-EA0D-AD2084A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B48BC-908A-4A1F-27D4-763ED006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E6838-6B65-6409-34B3-A1D8D099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A506B-C00C-B814-C12E-ABBA1DC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EA61F-4424-C80D-26A4-27074783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FD21C-6426-9699-8468-0346EA1D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A22B9-2107-A244-5E08-B771849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90150-FF62-21F7-049E-C59DCF4A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D9D10-B640-F965-4131-BDC50107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4D20-F4C0-4024-DA4A-3230938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2726D-DDD9-A64A-4BF6-A570875A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21FCC-0D60-C001-9BC1-901B3691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0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36593-1B50-DF9E-11E8-F03E3A96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B4ABD-C8C0-545F-856D-1A90A6BD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5547E-6565-9C1B-CBC3-241E72C3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D8A0C-D6BD-0107-435B-EEC80A29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7746B-2767-C2FE-1D67-26092AF9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98305-A2A6-5DF4-AF14-2D078BD5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C81407-9FF9-33BE-BD6D-AFE8205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09DDA4-ECF3-61F7-0114-338FD6EF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70B16-0791-8FAA-25F8-F192A155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6BBBE2-AE7D-97C3-E3F4-741E693F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E493A2-B791-264C-A520-424EE90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73538-CC7A-1CE9-BE3A-3B13F79C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48669-6649-0BFC-5498-73E36AD7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AA115-CB8F-4421-E87D-B21A322F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DFD22-2543-E185-D18F-1853C5D0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1C150-D446-FA02-FCB3-FC384559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518F8-B596-D44E-2FAE-CE0D2567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90324-F1B5-88E5-BBF7-C079280E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A1E17-EF27-F2CB-4312-869798DF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565D-5703-1AF1-368F-9EFBA4B9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77C1B-5476-55E3-1BC3-77651ACA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9D57-4C48-9081-88D6-79B8FF70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ED46EC-8A2E-2D82-0D36-22DE4451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A9BA6-0480-8259-02D4-E843568F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25719-14D9-B1A6-E047-15D5E9A4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560DC-742E-43C3-AFC1-210A85C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21EE7-37FB-B87C-482C-2C0192B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E7628-3BA9-E4EF-8F3B-512281C2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D39EC-9725-B95F-5FD9-34F1E369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51AD7-4CE3-823E-0040-C5CF934F5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29F1-CF2B-4041-905E-EBB8659165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786A5-6287-1E96-E27D-32BD02339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C22B3-2A2A-2E14-88B7-B914B2970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BF1A-0D84-4063-BB21-B151C4467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0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38" name="Picture 2" descr="1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2024-03-10T07:38:01Z</dcterms:created>
  <dcterms:modified xsi:type="dcterms:W3CDTF">2024-03-10T07:38:01Z</dcterms:modified>
</cp:coreProperties>
</file>