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528AF-4BA1-A7F8-F5BF-E1DB45C6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7BAFF3-83D2-D037-BD41-45479ABFB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576B2-9766-8259-F6F3-ACD329F0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E05-3450-4558-B127-EAE5E429B1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8DAB36-E61A-75FA-D24B-240C52D5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FBBC8-1245-BD34-047F-355C895C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7A86-24A3-4816-ADEA-FAF81C0D2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4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DA23B-807E-0196-3D0C-FEEA59D4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E5C186-FE33-5F02-C17C-33D3B4158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9A516-9B7E-1682-FD1D-A0AD6C03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E05-3450-4558-B127-EAE5E429B1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43949-91B2-1AA9-8185-68DCEC19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86FF8-C76C-A444-84E3-C129CE54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7A86-24A3-4816-ADEA-FAF81C0D2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78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8FD54C-A114-B2D8-BD0D-292A408EF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E02BE1-1B60-605C-1125-59F7F5FBC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A0275-906D-678C-65AE-658F85B9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E05-3450-4558-B127-EAE5E429B1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FB3BC8-A6EC-0449-2CDB-14A91ED1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B7586-AB91-AA0F-20C3-E428CE2D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7A86-24A3-4816-ADEA-FAF81C0D2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31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03414-2418-B067-77D1-4820BA4B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4CDF0-EE15-94BA-B726-620A887A9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2729E-B310-B892-7F90-D6196553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E05-3450-4558-B127-EAE5E429B1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A5682-8C25-75B1-375A-0A624DB1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2E73D-3344-6BCC-4E53-1D8D5849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7A86-24A3-4816-ADEA-FAF81C0D2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63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A0A1D-9337-1371-5EA1-2DF020F7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87A135-42E2-1FAC-B1AF-E582A9743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D96591-55C1-9EE7-92F7-106BF2A1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E05-3450-4558-B127-EAE5E429B1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DF468-9F4A-B8C1-AC0F-F226EDC6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78EE2-2B9B-76B1-509E-D931F7F1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7A86-24A3-4816-ADEA-FAF81C0D2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92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0BACA-85DB-098E-D4F7-A37D7AA0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10F92-7E4C-F545-C144-002058685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647ACA-0426-96C3-C82F-7DCEF2DF7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AA5290-A108-C73C-6013-280AF489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E05-3450-4558-B127-EAE5E429B1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3585EC-12E3-5F86-503F-7CE8C8D3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400607-1D34-9376-9D20-DCC35D5A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7A86-24A3-4816-ADEA-FAF81C0D2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84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F5C5C-8E56-058D-364E-9F1B7887D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8B1AA-B7A9-8319-D5E9-84C037ADF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413710-C6F5-D841-9281-60DF51AFF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799E02-4B9C-49D5-EEAC-F8045513C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F25DB6-0A8A-9B8C-23AC-797E71CB9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013636-4334-AE97-8B2D-2FF474CA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E05-3450-4558-B127-EAE5E429B1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42698B-5C39-54C4-1D93-4D584F7A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6D7A6F-3823-0190-0328-6A7DC1F1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7A86-24A3-4816-ADEA-FAF81C0D2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1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C1BCC-E048-0BDF-8E97-BEA48D04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D20890-8EAE-805D-6CED-CC556696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E05-3450-4558-B127-EAE5E429B1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8918FD-8981-5EB2-1461-EC4DAEE1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82729A-F9F7-3299-1F38-AC7D14AB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7A86-24A3-4816-ADEA-FAF81C0D2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3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3975AF-DCDB-E6EB-2D0D-018855C9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E05-3450-4558-B127-EAE5E429B1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9AE674-7144-1396-794E-8EA68D1C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773BBB-75F3-CBC3-F25D-9A9F5845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7A86-24A3-4816-ADEA-FAF81C0D2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40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238D4-85D7-F541-5CBD-5A49EC38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5A0DB-273E-915B-5821-39A6A6E23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25428-8705-5DAE-4D1A-71C38E14E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94B91D-31F9-378D-E4D2-A06D4CD7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E05-3450-4558-B127-EAE5E429B1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2FAA84-D249-7E7A-90AF-BEC7E46A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097E08-058B-508B-27CA-48A85BE7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7A86-24A3-4816-ADEA-FAF81C0D2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69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2F61B-FCFD-F03A-522F-E3BDBF91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DAE7A-8A74-6743-2B84-9A260E434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80B178-C8F1-4339-B345-83FC61930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25AE2C-921E-5E24-24BF-323369CD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E05-3450-4558-B127-EAE5E429B1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AA9FEC-BE48-BCA0-0600-E1F41FAD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E394C0-F040-0226-B436-1498930B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7A86-24A3-4816-ADEA-FAF81C0D2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12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548BA3-5199-65A8-13F9-2A7E6221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6E47D7-E060-3005-048C-FFBA119AE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11A1C-EC55-9B84-6B73-A08A3CC4F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4E05-3450-4558-B127-EAE5E429B1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FF7C8-037F-6FAA-8B24-9EF6A05D5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9453BF-0F86-6ED8-85DB-69732ECB0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C7A86-24A3-4816-ADEA-FAF81C0D2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52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3986" name="Picture 2" descr="11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2024-03-10T07:38:34Z</dcterms:created>
  <dcterms:modified xsi:type="dcterms:W3CDTF">2024-03-10T07:38:34Z</dcterms:modified>
</cp:coreProperties>
</file>