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61850-3C6B-45EE-492A-F38A08E6A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F1BD19-F94C-9F2B-7F04-77477A4F6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0B937-4A3C-20B4-7CA6-3FA59E1D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2631-DCB3-44C8-8085-D538DBD2AC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126E9-377A-3BC5-D2FA-E8C8F00D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A3E86-53A3-832A-5DDF-BB19AFC9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5FC8-11CF-4167-98E8-6712B32B1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36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15C96-1E20-9CD8-AC56-99DF4970D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23190-044C-8DDA-940A-94D0D251D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627230-58F4-2A88-DFA3-4DF84E8B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2631-DCB3-44C8-8085-D538DBD2AC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B677B-F8E7-9A6E-4436-564F4247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36E1F5-1FE4-DF8F-A1D8-CD5CD1A2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5FC8-11CF-4167-98E8-6712B32B1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67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1A4CC8-2749-35EC-C63E-D42248CED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7C8E40-C4A9-301B-0A4F-D282A523B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BC1C5-97D9-066C-3D40-91706E4E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2631-DCB3-44C8-8085-D538DBD2AC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719BE-CB14-EE97-0E76-A17DE3E6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96AA0-F4B8-BD88-8C6D-5D97CDFE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5FC8-11CF-4167-98E8-6712B32B1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53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CB9DF-0617-DAD5-AA02-7E673B66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7E1B9-7839-DA2D-07B0-DEA52AEB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42EF9-5139-BDB5-34CF-26048444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2631-DCB3-44C8-8085-D538DBD2AC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4D7668-0F0F-743D-7028-B4B7457F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1F8DF-1007-2587-9B96-323F8B8A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5FC8-11CF-4167-98E8-6712B32B1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98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802F4-BF14-F0F7-4430-D0B0C5BA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2D73FF-3752-EF0A-0C89-33514A1C5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35D77D-6858-0B49-0163-99A11D05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2631-DCB3-44C8-8085-D538DBD2AC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ACCE0A-DEB0-0B90-9249-0C2AD819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EFB888-83FA-4DB7-628B-587EAD69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5FC8-11CF-4167-98E8-6712B32B1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6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87FEE-7DCC-7EEE-4F66-B33C3E857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9FC142-C285-D393-8CE3-337656ADB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2483AA-D2FE-A0D1-B795-4C3E837AC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A91687-F88F-2B57-D263-124EC1BA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2631-DCB3-44C8-8085-D538DBD2AC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4E44F8-C372-6AD9-5F65-A03D9569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C61438-2D2B-C777-7F3A-66BDEE51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5FC8-11CF-4167-98E8-6712B32B1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89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28BD7-DE64-A661-3F46-4295C52E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671E72-079E-D7C0-73C6-71F23670F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BDDCCD-E7F9-EFF7-C123-F7C8FCD1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49EFD0-E9BE-1A9D-F908-B29CEF219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CC1374-64BF-7726-70FE-3639F4DCC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EB6A13-6C91-71F3-61D7-5A565023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2631-DCB3-44C8-8085-D538DBD2AC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FF2CDA-B4B5-2598-BA50-2A311D0C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7FA8C6-6D01-1D72-2050-B0BC8D76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5FC8-11CF-4167-98E8-6712B32B1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14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D646A-41FF-8539-CFAF-0E174AC9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23077D-7CB3-056F-167B-5038C39AD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2631-DCB3-44C8-8085-D538DBD2AC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D30294-6374-1099-FBA9-1B150734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0ABEF7-0466-1DDD-56CF-5E6CB36D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5FC8-11CF-4167-98E8-6712B32B1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82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145291-43CA-48D5-5AC7-113ABEF4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2631-DCB3-44C8-8085-D538DBD2AC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0597D9-E300-6A4F-1F15-7D530D58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F4A78A-D9A4-1178-4275-943B6EA9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5FC8-11CF-4167-98E8-6712B32B1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41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16363-02BE-563B-BBFC-3CE80D6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2C5B46-DC89-D3A1-CDDC-078F67EF2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CA8A31-41B7-3E28-FFAE-0DFC1D690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E522DD-6746-1D6C-1474-4FBA2410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2631-DCB3-44C8-8085-D538DBD2AC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829B7F-C855-0BCB-DADB-D36ECC9B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76E63C-F8DB-2410-ACF5-66402A24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5FC8-11CF-4167-98E8-6712B32B1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0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4BC50-240A-A604-EA7B-4556288C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9E4989-B3A2-232E-0111-DBB9E339C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87A4BB-B3A6-4CDE-9175-6343EC506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BFEA06-A900-B955-BA26-3E0C2975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2631-DCB3-44C8-8085-D538DBD2AC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C72089-FC63-8661-4E02-54FCD93E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7C6467-5702-2D1B-F69E-6B7F749C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5FC8-11CF-4167-98E8-6712B32B1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68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C903A7-F388-1DA6-4D9D-20E3ED20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BD9CDA-7B3E-7D36-0208-33BBD6735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5EA6D1-23BA-F6B3-D6E1-032B946C2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2631-DCB3-44C8-8085-D538DBD2AC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54EAD9-976B-D642-A84A-3BAD8CD9B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9AF7E-D434-2A2D-8A8E-D3D52B66F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25FC8-11CF-4167-98E8-6712B32B1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33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0130" name="Picture 2" descr="11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2024-03-10T07:39:29Z</dcterms:created>
  <dcterms:modified xsi:type="dcterms:W3CDTF">2024-03-10T07:39:29Z</dcterms:modified>
</cp:coreProperties>
</file>