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02216-35DB-2237-9A88-811AB1B4C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9FAECE-E924-8B2A-0B6D-D372121B8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02F6D-F584-4A27-BE34-5AD4BB25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493E-0EDD-4712-B1D8-0FF8447CE6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58F4DA-B4B7-2C1D-F3C9-0D6E13FD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08682-DCB9-1ADE-5C15-1F400D87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BACE-A36A-45C7-8DE2-8B581FA69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31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E4E7A-8DAE-D9F1-2FFC-64654AD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D438CD-58FE-25DC-1DA9-59A06B272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5171C-A57F-451C-94AE-793C4956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493E-0EDD-4712-B1D8-0FF8447CE6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82B5E-832A-A5F6-80C5-4504EBFA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D11EAC-D5B2-E567-EA4A-D19242A5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BACE-A36A-45C7-8DE2-8B581FA69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42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8B15B5-78D1-7B98-A4E4-1D572B0FA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07DEA0-0722-B1B9-2033-30104AA05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1999C-1CD3-9623-4BC4-52FC0F82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493E-0EDD-4712-B1D8-0FF8447CE6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2F1577-A8C3-6572-001E-5850A2EE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527E90-535D-5640-5ECE-B8D20FCB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BACE-A36A-45C7-8DE2-8B581FA69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4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38836-0470-82D4-4806-CC0CEF44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743FD-8CAA-21B3-2C53-6C02D97AC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304FE-4356-4C60-F2E2-439397E10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493E-0EDD-4712-B1D8-0FF8447CE6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6A7668-F2C2-3727-A5AC-73CAE4CB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DA1C92-79C1-AF89-97A3-9F4728FB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BACE-A36A-45C7-8DE2-8B581FA69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83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52D23-6984-E167-8242-9D8A6990F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DF119C-1BE5-C854-AC69-F04E8307F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ACEB3-4C9F-C313-D33F-BF324504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493E-0EDD-4712-B1D8-0FF8447CE6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CB073-15AA-30FF-1A9A-02B3E125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232A61-00C7-FAC1-E24C-9E6F8CC9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BACE-A36A-45C7-8DE2-8B581FA69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0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9035C-5ADD-E4CC-D914-5778AC91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767D8-3624-20E1-0DC3-616FABC49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5C8D6F-ED9B-7D65-9F91-4E658D7C3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516802-2D17-FE97-2C59-F30731D3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493E-0EDD-4712-B1D8-0FF8447CE6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DB8726-BB84-63A4-F31B-8A305BEA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82249C-1043-BF83-BF9B-3831A00C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BACE-A36A-45C7-8DE2-8B581FA69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66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4222E-8FFF-1ED4-A444-3F01CCC5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05961E-4B46-10B4-A309-6056ADEFE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358D61-79A9-CCB8-F5F5-D001CC856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400E7A-DF4D-2014-B4D4-81454611A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2A7EB5-9BD3-CC43-92B0-D6B4699E5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2D33AC-AD33-BA09-8BD0-9F8E9BBA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493E-0EDD-4712-B1D8-0FF8447CE6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B911B3-455E-8DB1-88C8-BF6C0BE0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3426C8-BFB0-B624-2BF4-2419DA38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BACE-A36A-45C7-8DE2-8B581FA69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81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E2BDA-3BF8-9B96-15DC-78F9B770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F14CFB-751F-0B00-B9C1-6CD093CE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493E-0EDD-4712-B1D8-0FF8447CE6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CC33FC-3B5E-F521-1218-07939A89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9E2CCC-057C-4131-A99E-DFD2E256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BACE-A36A-45C7-8DE2-8B581FA69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56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E85B99-4ACF-CEC9-3443-7219F4AF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493E-0EDD-4712-B1D8-0FF8447CE6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A856F8-F304-8077-0119-F56CF72B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0EEF3F-E897-5C1C-ACDB-DDDDB5C3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BACE-A36A-45C7-8DE2-8B581FA69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58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EB87F-54EC-FF9C-2830-8C0CAEA3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7FC17-A78C-0605-92A1-870EE7B83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94F0BB-728D-128E-4D4F-DA261079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01AD6D-3398-43BA-A7E6-97E32C9C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493E-0EDD-4712-B1D8-0FF8447CE6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D5AFA6-CB97-2A76-5207-5792A95E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E2F291-AA62-88AC-587C-1F67FA0E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BACE-A36A-45C7-8DE2-8B581FA69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4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5BDBB-093B-A743-DA5C-89DBC67B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97EBF1-A92D-E996-4B3A-E9272594F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1E0332-86DF-32E1-E394-DD2E23ACE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0248BB-6383-B04D-5FF1-1E8BBDA3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493E-0EDD-4712-B1D8-0FF8447CE6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DF25C9-709D-6091-39D8-8CB7EDD3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31DA8D-21A4-C151-C76D-13321037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BACE-A36A-45C7-8DE2-8B581FA69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6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01CD35-310C-2299-00DC-837541F25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A53D3A-C4FB-4C2E-7D64-05BA20784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9E787-298A-4597-DAEC-1F351A361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2493E-0EDD-4712-B1D8-0FF8447CE6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5FAA3-FFF3-1B99-1BAD-6E274E68E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E1E90-4793-C7DA-D1F0-F55F34630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EBACE-A36A-45C7-8DE2-8B581FA69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59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2178" name="Picture 2" descr="11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2024-03-10T07:39:51Z</dcterms:created>
  <dcterms:modified xsi:type="dcterms:W3CDTF">2024-03-10T07:39:51Z</dcterms:modified>
</cp:coreProperties>
</file>