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FC8E5-E782-957B-329A-19E0215AB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9292B-E49A-CEDE-B20A-6E778C34D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F786B-4A4B-8C14-D91F-E1A68FFB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1F6A1-AE87-7D0E-9875-2974682B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10658-2BAF-0B08-C83D-B2B9610A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1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4CC64-CC1A-DEED-5D48-9DEDFA9C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1D5DF-22C7-FC80-676B-36254A641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5C847-A987-9D2A-446F-F2749E1E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F43FF-2793-847B-976E-C3A62849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B113A-C804-F666-2A86-232E4B3E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79F739-59E5-782C-4540-30C75D3EB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89338-C01A-2BE7-4045-3B4A051C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DB4DE-C850-BD8C-F458-032AAD7A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15FD5-E97F-4A11-8118-C47B585C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E635-B746-D604-88C7-007894E6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5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789B-7022-F950-0B51-80F169EA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38DD1-F80D-636B-FE2B-E5EBD27E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C974-455E-279B-D304-C5B00BE2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A850C-83B5-413B-08E1-48DB10EF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738DF-8FE2-7A38-03D6-A3A89479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F95AD-6AFD-9AB7-1AF4-0A53F2FD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258BC-D84E-45A4-2553-6F05D008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68B77-FB67-121D-D24A-768A3707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16E94-AB3C-D954-9168-30218C41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4ABC4-8EC5-5E58-0316-E0ECCF1B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6815-EEFA-5A66-49F2-6F3C4315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7DE86-CF1B-5251-F45E-68CF11436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6D95E-46B5-FB9E-3E32-E1655BA41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A8B04-B9BF-B38D-CB19-CD0F928D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CF6CC-235B-63E5-902C-9EBEEF6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14E6C-4BD3-05B3-555D-4E037AB9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BAD21-407F-A3E8-AAD4-87E0AFA2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A2026-974E-3EC3-AAC8-85262743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23A58-A0F0-5DE0-7494-EE36D592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CC3E53-BABC-01CE-1AF8-B053103F4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98027-00E5-FF90-ED7B-4CF90B34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907AA6-6A06-B8EA-C0A4-11EA9E06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4AC3A-9310-F589-3F0E-D7C42380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A86999-F4E3-1324-546D-571C7666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8E122-87B9-4FF8-9201-E1D630B5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D7B72-C312-2778-1337-2DC17B3E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76685-D852-73B9-FF57-B2695187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B358E-DB98-937C-BE15-BAADBA69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8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34E9A-FC74-3D07-D952-F0FD8DCD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A92087-1983-D35B-8B8B-FDB173CA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B838D4-5FC1-6D24-3F32-76D4DF71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3E89-11BE-B7C1-959C-FFC0D0AB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02773-A294-FD11-CEAD-7283ECA3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27C6D-CDEC-4723-3AA6-50B5E4C6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5D6A1-8A77-6185-C6AB-8217080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B43B6-21BB-58CB-3829-09D997D1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9B01F-3D2D-4A55-0B38-369ECB88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6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143EC-F782-B5B3-42F4-7BADDAB6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66E899-1FD2-A049-96B2-0057C263C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7B53-B029-6EDB-D148-3A91C5997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39463-3E87-C9FC-B830-A9752CE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050E1-F938-FAAF-4454-A5FE7227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D877F-75E9-DABD-2764-0794A066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003BA-C8A8-97E9-5C84-8D59AC9E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9DF05-9C43-9170-F778-23D7CC62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182DF-6DBE-6D4B-6889-4F8915F38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E92F-E094-45A0-A873-F60797093C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3F46C-FB71-88E0-3EC9-A31025BA9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B41C4-97C5-B44F-B725-92FD92C1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F015-0BF1-42DE-8640-4F70D6A9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2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274" name="Picture 2" descr="1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7299" name="Picture 3" descr="11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2024-03-10T07:40:47Z</dcterms:created>
  <dcterms:modified xsi:type="dcterms:W3CDTF">2024-03-10T07:40:47Z</dcterms:modified>
</cp:coreProperties>
</file>