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11846-5F73-4D6B-7647-078FE3777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4ACFC5-23B1-2E27-46BE-093428622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DA5A8-0892-0256-4332-26BE7461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EA0C-76B7-4F8F-A642-0386E90F16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4FA86-4DD3-C067-9B4F-784CF5A7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636247-C576-1731-1846-58458567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6B0D-9A58-4F4B-BDCE-4C61BB5A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1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BD976-87E3-8098-FC51-F1DBABA4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F99D8D-9755-622F-3693-780F365F8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BE5E8-75B2-7BA6-A61C-C3D73677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EA0C-76B7-4F8F-A642-0386E90F16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310B3-4349-8D8E-56E2-C2FAD8A3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98AD3-48CB-67A8-083D-16E8CA29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6B0D-9A58-4F4B-BDCE-4C61BB5A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3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E51632-E3CF-5909-2CE9-E769214E9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525994-2ED9-52F8-C9F1-E6363C3AB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A6D30-EA0C-0971-D787-5DA96155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EA0C-76B7-4F8F-A642-0386E90F16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FDE45-65A1-E228-2812-3767D0E8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31208-B631-E5F2-85B9-E0D66379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6B0D-9A58-4F4B-BDCE-4C61BB5A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30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98EB7-24DA-23A3-81AD-7D70D0AC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03E8D-5B9A-EE23-3D2E-CB17E107B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1847A-9DCC-E784-2B3F-3577363A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EA0C-76B7-4F8F-A642-0386E90F16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35068-8F6E-B928-C651-6586C424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AB747-B000-2A12-4FCC-90E21267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6B0D-9A58-4F4B-BDCE-4C61BB5A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3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491A7-D112-9B82-0390-8EF85521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60D5E0-1918-89A2-4CDC-E8364B917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C26F9-FC3E-207A-C431-FD3D01D4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EA0C-76B7-4F8F-A642-0386E90F16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4AF40-3B51-7985-0147-CFD4FA36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386D1-0B5F-5345-1060-1FA5DBFF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6B0D-9A58-4F4B-BDCE-4C61BB5A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63194-2434-4709-DF5B-4F0A03BB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33315-8852-891C-9DED-E9C50F909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25D62B-75B3-E937-B2DB-4ED484A6F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64722-D657-19FA-604F-36E024A8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EA0C-76B7-4F8F-A642-0386E90F16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E92312-C5DA-D8A6-86A5-5038BD1F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30B6BB-C2AA-3B59-E578-169F9643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6B0D-9A58-4F4B-BDCE-4C61BB5A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6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1FC9D-BD31-4173-7436-18BE8107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45693-3F2A-CE1D-B979-A8F56545F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154CF-A6A5-4E32-9F28-BC1BA9879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D0E712-5F0A-2034-AEDA-BFC403221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77F2DD-C994-0AFC-923C-055EBE053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479383-F83A-D9A5-2D43-676AB104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EA0C-76B7-4F8F-A642-0386E90F16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0422EF-0463-1A2E-785B-C5016E9C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C82C15-DB9D-8DA4-2093-9D59B476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6B0D-9A58-4F4B-BDCE-4C61BB5A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7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58C63-13B5-2FAD-F8BB-FAE30CE4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AA3C0E-3ABD-7EE5-C234-C4694EB5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EA0C-76B7-4F8F-A642-0386E90F16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C249FB-5333-221C-8E6F-E84F9765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984B9B-53AD-8578-0809-AB57E54D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6B0D-9A58-4F4B-BDCE-4C61BB5A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21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084BAB-5973-E0A7-B3E5-11185E2E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EA0C-76B7-4F8F-A642-0386E90F16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DF2E2C-CC40-26B5-55BD-1B749DC2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9A716C-760B-7B32-EEC9-20B3C864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6B0D-9A58-4F4B-BDCE-4C61BB5A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06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521DD-B4C5-6EA9-5C53-37467EA9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1CB43-6F10-E164-552D-7D1CD5FEE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40F681-FCB2-2ABF-A831-0945607F4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7897F2-C66D-3E91-FD4C-FAD33F83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EA0C-76B7-4F8F-A642-0386E90F16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069D9F-E47E-93E8-6CAB-BFB8CC6F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968066-97AC-3BF9-73B0-B979CC86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6B0D-9A58-4F4B-BDCE-4C61BB5A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7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89AC6-493F-01C7-42F6-AE5D58C5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F96F4C-21AB-3437-DED2-218B6634D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9D0851-E843-5C1F-7109-F3AE673DB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7B6114-9511-824E-097D-790A013B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EA0C-76B7-4F8F-A642-0386E90F16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4CAEB-C4B9-300F-CAFB-95271846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1F8063-752D-0D90-28D5-8EC6CA5B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6B0D-9A58-4F4B-BDCE-4C61BB5A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23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7D66FF-8C66-B359-FF78-A7EE8DB1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86575-5672-6B03-AE61-EAA2DDEF7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67D77-75E5-2FC1-379C-70244E96D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EA0C-76B7-4F8F-A642-0386E90F16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A7108-6D71-4943-85B1-60066ACA9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33E48-5EF7-E2E5-0D34-DE7F911DC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6B0D-9A58-4F4B-BDCE-4C61BB5A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2418" name="Picture 2" descr="1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3443" name="Picture 3" descr="118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2024-03-10T07:41:53Z</dcterms:created>
  <dcterms:modified xsi:type="dcterms:W3CDTF">2024-03-10T07:41:53Z</dcterms:modified>
</cp:coreProperties>
</file>