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2FE37-622E-884D-D9EB-5A7E949F1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A0DDDD-27B3-0698-944D-6B65B6837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DA52A-AC0B-BB83-ACDA-7E6D12B9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FE99-C65E-4F01-BBF4-0DE60AD06A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64A69-2443-4321-B873-8F0CD3F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BBDA5-0691-A9B0-3137-37E095A7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00A-997F-4DFA-9B33-58961BFBF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0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138A0-DA99-CF5F-30C2-319623AB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9C9B5B-6D7D-918C-DF32-97EC280EE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E440E-9153-14C6-FA48-50E8B747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FE99-C65E-4F01-BBF4-0DE60AD06A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F3AEE-1BE2-8369-2265-8921F410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C30E1-8569-1802-BA73-072DD82D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00A-997F-4DFA-9B33-58961BFBF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4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9D11AB-A9FF-800F-8C76-764891363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51419E-C234-9604-F362-3341F74AE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579D4-0DFA-1FB1-1326-5CF49CBE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FE99-C65E-4F01-BBF4-0DE60AD06A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67640-62FF-4DF2-F68E-1B2C1A33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3A85E-60C3-1430-8E45-087C4A63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00A-997F-4DFA-9B33-58961BFBF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0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A7F30-0684-4AFE-E2E0-3BC288AA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D7DAC-59B1-7E64-E653-028434084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79B8F-A55A-4762-22E1-BA59022C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FE99-C65E-4F01-BBF4-0DE60AD06A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76846-D4F2-6AA8-477F-E11B953F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CEF57-DCF6-E158-0AAE-AFC5DCB7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00A-997F-4DFA-9B33-58961BFBF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6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63686-1CC4-010A-6685-50115AF9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8E2BB-D89B-FAA0-4EA8-EFA6151C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10094-EDDA-1819-A9C3-FF4734EF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FE99-C65E-4F01-BBF4-0DE60AD06A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3FC26-B47C-4E4A-645C-317D1D64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90A11-F037-D040-EF11-7D514670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00A-997F-4DFA-9B33-58961BFBF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65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62450-0739-310A-BA80-921182D4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205CE-82D4-3462-4A8F-91BCA4624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5496D5-3A1E-0211-FFBF-EB8AF27DF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A4F61-5CDD-0392-18A5-647832E7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FE99-C65E-4F01-BBF4-0DE60AD06A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C06661-3D15-AC55-A5A5-F663B52E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BC5DF2-B507-6CF6-9FAB-DA307E68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00A-997F-4DFA-9B33-58961BFBF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6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ABAA-9392-DF4A-5ECE-42FBE119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D313B7-FA66-01EE-8C11-8B8120699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8F4D03-A356-3861-BCEA-6A8D67B58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69DC8C-F063-F613-5A1B-D65066719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AF227A-CD4D-111A-46EA-E4290E44F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DB8FB3-FDB8-3406-1B26-AF7526FD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FE99-C65E-4F01-BBF4-0DE60AD06A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78BD55-10E6-4C1D-D2C3-81E03CDB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244871-A02B-B495-012A-E8CC40B0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00A-997F-4DFA-9B33-58961BFBF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3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2007C-59EF-B0A4-5AD5-F87F3697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659E0C-9C86-60C8-9A49-D85F256A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FE99-C65E-4F01-BBF4-0DE60AD06A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2069E1-15F6-CADE-B3A6-A266F84A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C207A-6C7E-91DF-DACE-55A95F3F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00A-997F-4DFA-9B33-58961BFBF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9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8C44C6-DB51-ED66-74F8-CAFB47AD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FE99-C65E-4F01-BBF4-0DE60AD06A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F96FD-AA94-8A50-6EF5-31A9DB46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8CA06-26FF-E619-2EFE-8A846668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00A-997F-4DFA-9B33-58961BFBF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6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EF5AE-CEC8-C5A7-5347-CB31FCEC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4AC21-49DE-FCB4-ABCD-CAB4D03F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0A4FEA-BC53-0D74-A541-29E2239A1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62DD17-6C41-A374-45BA-7BDB3F25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FE99-C65E-4F01-BBF4-0DE60AD06A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4F2C7-2B17-0376-30C2-EB209379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D7F1B-1579-2F2A-452C-74BFCD6C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00A-997F-4DFA-9B33-58961BFBF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4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1B393-2726-954D-6761-E39B3BB2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08E311-341B-974F-0C23-8F9F33B06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31639B-C546-88B8-5E0C-5B3BD38D0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804630-27DD-329F-AC56-58C46FEA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FE99-C65E-4F01-BBF4-0DE60AD06A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D7A4F-AA4E-2094-7E82-761B80C7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A75B7-81ED-0D50-FBED-CA35B329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00A-997F-4DFA-9B33-58961BFBF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80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93D7EB-4B78-94B6-4C8B-72BC30E4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FEA996-A504-B811-452B-A2EF547A5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88364-C4F3-CBFF-3457-D2A65DF72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FFE99-C65E-4F01-BBF4-0DE60AD06A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E2114-1A73-2756-7048-78F00CE63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E4BFD-FE84-88E4-4E08-F13F2E6CE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200A-997F-4DFA-9B33-58961BFBF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634" name="Picture 2" descr="11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2659" name="Picture 3" descr="119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2024-03-10T07:43:21Z</dcterms:created>
  <dcterms:modified xsi:type="dcterms:W3CDTF">2024-03-10T07:43:21Z</dcterms:modified>
</cp:coreProperties>
</file>