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DA0F5-C5E9-D0EF-B38E-62B8E3D5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8B159-54EF-8289-0122-5A2D77EF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C5269-1974-78FF-57FE-CC861966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A0084-832D-20CD-9EA3-4E05E2E2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93B3-DAEF-17C7-7362-67F2F83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36E20-EF71-EB77-9DE8-F1D2DA0C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98673-DB0D-A10C-9973-F567D1D6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3646A-7FE1-BE32-3B44-1144DB2A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A50B-2306-E72B-6A4B-BB225054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D3A2E-0A89-817B-8CC0-53088325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8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CFC24-4250-1B47-2CE4-55B07E502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E9AAC-6E45-D12A-DCFD-591D5FC6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1FFD1-0A7E-6A81-0BA9-310958D9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FA209-D2F3-C5AF-6F19-3C07E3A2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C4DD3-D0AA-B0CD-33C4-A614046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C714C-D504-0536-0E8E-210D563E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F92-AA50-A86F-BCC5-9DDBC2CC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79000-B365-D8F7-E368-B707962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C7454-F37A-1696-FFE1-0F6CFF24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1C12B-8F6B-BBBF-A1FA-C7745D6C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1BF34-C0B6-9227-4E0B-202B3BA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2134F-09D2-9230-374A-7A537468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041F9-5A77-A12D-5549-EDBF2D30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AA8C6-2B08-B983-9242-C07AD03E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CCBD0-CBE0-9359-D612-027DDF82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5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588E-BF45-47A1-F7EC-D692284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1AAE6-103C-DA48-13E7-0216B67E8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7B417-1EC4-056E-BC8C-FF602CAC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99EEA-CC92-537B-DB4E-1FB76E47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E4228-5B97-B022-3406-656865AB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96AD0-AF02-600A-AB3D-A21A685A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589FD-0171-66FE-D291-FAA99F00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17D91-DC13-0C4E-D36C-2EDE478E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3D1E6-6EB4-3737-4D68-302DFE39F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3E380E-1717-2EE2-BD80-105C8116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5305E-5E33-D533-F5C3-FE5193CD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2D8051-C3AC-21A6-087F-1329CB11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4D69C-9195-9815-3D78-5AD69437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C423BD-F0E4-DA00-0094-1836D8D0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CEE5-E2EF-2335-C02F-78175385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2B756-7AF3-5E78-2753-FF7A815E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D6F46-6B5A-2060-DFC6-93AE397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B2F92-18EF-640A-3FEA-46E95C4C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2E64B9-E3AA-3D63-BE75-2D91E3F3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4D1464-3F4C-74CB-D8B0-F34B1776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2A8348-EDBA-34BB-3248-0D844ABA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3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3CDAF-E250-9207-D66E-7BD9BEE5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AA97-481D-E7F9-106E-3EE25AD9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BA96A-BA87-384D-8807-9735912E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3F236-7DBD-AC33-2216-41302FD2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CD5BA-B51C-80F8-F45E-71B152E9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2DD2A-8D9E-CFB5-3D9D-5290224A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6FF1D-69A7-F590-E68D-7F1ECAB2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0EF2A-1C18-A595-776F-04C9BC41C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F68BA-4D34-DBF5-3E94-05EAAB39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F4AE4-8911-A9B6-5038-109EE8B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9C1DF-7925-6CE6-9003-942D1A29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A380E-AE44-70CD-DB64-32BBFBA1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0B045-71D3-24CE-7F21-B091F53C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1AE48-E1BA-4E2A-1DEC-C072CE45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7E914-0F5F-BEF8-5CCA-9B3DA42D7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8CFC-7AD8-4103-A20D-48BF0D97D5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5289B-6BFC-BA0F-88DA-9F6A4EC1C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60DF5-633A-ADAC-1321-0AF5ED869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62C2-BB26-44B8-83C3-120D5066E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778" name="Picture 2" descr="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2024-03-10T07:44:27Z</dcterms:created>
  <dcterms:modified xsi:type="dcterms:W3CDTF">2024-03-10T07:44:27Z</dcterms:modified>
</cp:coreProperties>
</file>