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0C89-0902-A06C-8FF5-D73246A36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6386FB-B8F2-27EA-CC16-9817D3FD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034FE-EEFA-D228-DF5F-72666A9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170F6-309E-9160-6312-F0CE14E1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22FD7-625F-1BD2-27EE-532480DA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7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EFED1-A867-685F-D4BE-576D343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5D2D1-BC38-0629-D027-9E67AF9F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56DF1-4739-04D8-8779-6163B83F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A8E11-6C3E-2D5A-E2D1-2304CB28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5823-FB02-D431-ECA1-32369C5B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306B06-BF80-1FD3-A959-3F0C8537B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FC9316-CD52-8867-E918-9EFD86E2E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F298B-B73B-BCF5-A5A7-BA071BF2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DE79D-7580-9D65-86AE-F9EB7D73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F139E-6387-61F5-B77B-A04F757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7075A-0C9E-0E8E-C02F-2C7EF19E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C3847-AC0B-D850-355E-04569F29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353C1-2DC3-B86E-C4CF-3C682096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76897-D465-B62A-E85E-44F43861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A3369-C3FB-D8D4-5AA2-D78FB40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F0A7C-2E57-FC79-8379-44E00387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1F1C4-0642-3BC5-9DB0-200E970F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E733D-5F44-4E63-813F-21E6EA81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12A9F-748B-2334-C646-EDEBE5D4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EC52B-FEE2-613B-CF1B-63BDC7C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AECD0-91A1-5BB0-65AB-D52E1C4D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32181-C7C3-FFC3-735F-08B4DA9D0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4CD7C-77AC-AD50-6951-3D495351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4AE32-8DE0-3155-5906-8B93688E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E3A0A-43F1-36A0-8CD1-8BC8B5FC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BE1E5-2714-6BCD-A714-A4D4F70C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5C47F-FFCC-D1DC-CBF0-0FF40B1C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2BCC0-8236-3B07-76D0-937BF875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D7A9F-34D6-0315-B1EE-124BC6B5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93EDA7-C46D-4F93-4BD1-9B66BD679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CE702A-53F5-65B8-1618-55D306AF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BB85C6-8041-6B4E-382D-1229BE9D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D52B32-C993-4ED2-6AD3-23CDF9A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07095-F03F-C77B-1019-BF8F67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1A34-3828-CD1B-FC24-EB655BF0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CD923-E251-C1B7-2267-6E0AA2DB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42BAD-A230-81E3-8E18-EBE09408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B5812B-FBB9-F6BA-A8B1-2DE4D43F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B11091-561E-0696-CBB6-09809C4A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8DF02-603B-1849-F350-BD0C7306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01A4E-FB76-97F3-93BD-7E1083AB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2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35E8-F092-6680-1251-AE8490D0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0AB93-75B0-70A5-FFC2-0A42611A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F483E-6619-AF13-9BEA-AD6EF3B8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B255B-CB34-F3E6-31BA-E5634124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70073-AD83-096A-181C-5DEBD57C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F5563-09C1-D3AE-3D73-B62F9F99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4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463EB-1FFF-5CBF-DD0D-5C9CCEF1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E1BA25-6051-837B-0FA7-E41F4F6CF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11BDB-1EF4-A69F-24B5-B1032DF7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CE398-F1AD-D476-2706-69799C7D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E1EA0-F2AD-34ED-8630-20C7DCFB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6FFF0-A6E8-9875-B317-0CB74369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82E883-0753-3FD6-0232-FBB9C00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B3B51-F0F0-86EF-B547-45AB0B1D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6E012-96DF-4D9B-2D38-F92A5B3CC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BE6A-CD63-44E9-84C6-F009B6486B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F5011-DFE5-98C2-9915-03F094DDA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F01A9-3A1F-404A-EFBA-AEADFB7C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B5FD-3231-4F97-9C03-69EF16ACA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5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922" name="Picture 2" descr="1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4947" name="Picture 3" descr="12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2024-03-10T07:45:45Z</dcterms:created>
  <dcterms:modified xsi:type="dcterms:W3CDTF">2024-03-10T07:45:45Z</dcterms:modified>
</cp:coreProperties>
</file>