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7BACE-D0E2-D131-96B5-4BCC65E1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3A682-AF7A-336A-1120-5B81D9CB9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7B417-CE0D-D191-7FEC-B32E2EA5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90E84-D484-40EF-F477-766393DD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F1D49-A554-7CDE-DD07-CEF82F5A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7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6BFE8-34F9-9700-AA3E-1B87D265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5FE7E-BC30-B308-F039-AA347706D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293CF-F448-6011-9490-CC48611B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511B0-0EFB-1188-078C-4B9CFE0B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A46B8-28DC-F387-4FD7-7F8A951E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4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5E242F-7681-423E-589B-F018F15DE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A4B17C-AF12-BFC0-C045-09C471B8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EFF03-DD2F-DB5F-A3D4-E2DB4532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BBCFC-8087-5757-1496-7C76C750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74196-575E-1186-B728-043E01DF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3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4B205-7DB4-B58D-411F-3D2576F6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EAD51-D930-6DED-C96C-28FBFE5B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A867C-9256-E5AD-35BF-D7E056F0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50D12-DA26-3975-CEE1-48E5D8F5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1A0F7-F0F7-D15E-9DFD-C25B6D9F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0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5F6AB-B97F-240C-017F-FFAF9FEA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A6A67-AB8E-0B98-E910-85DDCCFE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70C7D-2BEF-685E-71CA-A2CD7EEF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D44F5-3899-903E-E991-913B2E67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64846-AFA1-39C3-9427-57717A2A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7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8C2CD-61EB-26DE-2CB7-BBB701D0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0C741-A773-4348-2F50-F51F2FA6B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D9D39-487D-1158-6AED-2D64CC8BD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04784-C9AF-144A-40EA-1B3D719E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33415-927F-F575-EFE3-3BBAC6E2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FE2BB-237F-7FF1-9626-E95F4740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0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634C6-F9A0-DFD8-7185-09F8052E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0B095-C7AC-64F2-1C86-EEA0C3A9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E4706-8B3E-9FDC-4C26-65A877CD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32B318-5888-9F62-50A3-BC5F426D0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D6FF1F-5AE1-1480-F824-2D2FDD8E9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303A5D-ADF0-618E-ECC0-826308B2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6FC897-5F8E-1041-9D97-27A58C60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4F5FC-C210-D0A8-745A-C7CE4334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65721-70CE-3F8B-9FA8-07598EE4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4F8C0-D5A4-7CCC-158F-F204351F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BF4B38-D770-DC61-0494-96AA87EA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8DEF4-229D-B8F4-CA7F-5E874530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083EA-8965-41F1-51E3-70E3452F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778303-D885-6981-0FBC-D9433AFD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683D5-FEAC-506E-B17C-B4306EF3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4272C-6190-FB41-A004-12C16E45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62EA-7682-7988-F10B-A7A28C2D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3CF10-6F91-E8E1-1E23-A2941CE71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D8CDC-5561-46D6-C534-70EBABD9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1ADBC-AA1F-B3C5-25D4-5B83E309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C66C3-4D67-77A3-225E-83A2D85E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50F60-B937-E108-ADE5-08304BD8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AEB34D-D6A7-95C6-D9A2-035C53E63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5B9AD-4720-BF8B-F467-FD55BDD4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74A44-A198-2B62-707A-9DA021DD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F5A08-6440-C662-DE7F-AF360F25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48369-4F61-02ED-9834-35F2D813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7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860EBB-9BAC-5F74-0363-CFDBE3B2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A5EBA-7D74-04C2-2B81-A0BFD861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8C515-B53A-B4FA-C914-13FDFD900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5D4E-6518-4B9B-B6A8-715157B99B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D8889-0293-2B67-2CE0-E17962EFA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7A2DE-36D1-57C9-A0F9-57FCC6FDB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5440-6AC4-4B34-BB4B-342A5E19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7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066" name="Picture 2" descr="1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1091" name="Picture 3" descr="12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1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2024-03-10T07:46:51Z</dcterms:created>
  <dcterms:modified xsi:type="dcterms:W3CDTF">2024-03-10T07:46:51Z</dcterms:modified>
</cp:coreProperties>
</file>