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0E7B-7C65-8638-3EE1-632BAB84F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D1CF5-DA39-85C4-9A87-7834DC00E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E969C-150F-16FB-5CD8-63E81E44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6C86-9981-3396-0000-B843546D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E3C76-61A2-E042-0AF2-403E6387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74465-0E6B-AB39-C46E-3C2C316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56805-A821-A67E-8216-D80B6954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CDA15-89D5-B365-3F7D-D9F3A114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29254-C1A7-C28E-AF94-5D63C26D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0D2B0-AA1E-6124-06F8-FE96A3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1200C-E851-D6C9-2A02-BDB16C671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F4AC7-DAF6-6457-76E2-1131E0F2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C3599-7E64-5181-13BE-CCF08BCC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EB495-6DA1-700E-0FCB-A4A7FEA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FB9D-D450-8AF4-49A5-B1FE2181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4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1B92-5CE6-6C9F-8695-2F8B7BF6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6D92D-79FD-8824-D90C-B557C6FB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CE9BA-0E8B-CF4D-C134-CAA55125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AB10B-D803-0EB6-0FA6-380A05F3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02CFE-64FF-EE34-4674-F6275244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3C19-1D60-AE1F-94F0-8DF73F2B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2A4A3-7C0F-FAA9-8543-990AE474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1B16D-482D-5A0A-5CD2-839DF4C4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B52AE-61C6-A969-7292-300B432E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7A13F-CB1F-5504-98B7-5600A81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EC20C-EFF3-17AA-7A72-0E191965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F9A06-27C7-C21D-C2D1-70DCB5D4E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424A2-DE62-C8BB-A838-32A7830F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F064E-E5E8-6576-A77C-6F7B9F65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682DA-7C37-2690-C123-770AB5D7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30E5F-A388-F96B-B366-ABCEC895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BB4F-29B8-A1CA-257D-13C46B5E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D86B4-8749-D844-999F-21E4326C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53829-63EB-28F8-F1E5-A7239B3B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BDDF5-8AEC-24C5-417B-AD9B228D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3FD810-D05D-A058-53EA-B88BA680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BC93D-F2AF-C5EF-257F-D8B4BE07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26316-67A0-4CEA-B5D5-793246E1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7C4DD-ADCB-3DDB-0906-5B896BE1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94CC7-260A-454A-8555-0FC62603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0D3F8-ED1A-3B98-D945-6A6D542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21D8E-E3FA-5386-1E52-BA693B8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00A42-4EEE-CAA2-3178-086540F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3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B679E8-BF97-C805-50D0-C32D985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FFC1EC-B090-9A60-9F65-E9E010A0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F43D6-487B-656F-4608-59964A98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8BD5B-354B-31B9-D378-30EAEEF0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2602C-CE1F-1013-052E-AFACD144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35AB5-8C46-6B00-D6F5-936514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B354E-4CEC-25F9-23DC-17A48DF8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30AF8-4DC0-46D4-85E3-4F09AB10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4F6BD-4DE7-1E91-AA1D-DBEAD256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F3BA-2C16-A7B6-1A67-254540B9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1F4E-5D0F-D22A-3A79-1854EB1E3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1ACC2-3D89-52F0-8881-2AEC9851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5C16D-AD89-8292-36D3-845FCB42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336BD-ADA1-6837-8A4A-EAD71C23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9D2C7-C3BB-DC65-77F9-0827C74C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9A77D6-FF48-34B8-C396-3303A5C4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EE5C0-C065-A286-6C66-6EBDC1AC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74C2F-710F-70F2-0352-87B8E175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85DA-F9D5-429A-802F-77B6E94F90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430C6-8556-7CB7-D8D7-62E1F7A2C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AE125-39BD-0B65-BE8F-6C8D23332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BD6D-760A-45C6-8935-300A04B89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2024-03-10T07:47:24Z</dcterms:created>
  <dcterms:modified xsi:type="dcterms:W3CDTF">2024-03-10T07:47:24Z</dcterms:modified>
</cp:coreProperties>
</file>