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66E8-4BDC-9884-F43D-4676C11F5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4F3DC-A300-7FC5-6935-DB6A950F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5478-B94C-BE87-5307-386D56FD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11DA0-5968-7680-03C8-06883242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4F77C-FD53-5005-D590-B1A99F32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CC650-954F-75E2-E7D4-8514BD76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16465-3BE7-9BDD-120C-A434FBD90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01333-0C53-6FB1-3B5A-09C6F3E0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B2744-B94D-6907-6288-B88BA126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4D5D4-F485-48ED-7BD4-86484536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2EA75-AC9A-C371-E53A-3D529C326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24B31-ACEE-2851-3DF5-4418C76D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7FC61-C01A-0997-5834-9D631D9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6AA6-895E-7F99-D45C-C046670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9D88D-7F42-3301-4B1E-E7D1F239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9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CB9B6-19F9-C69A-73E0-AECADCA6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66D3A-6BDA-103B-B776-F59290D1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F7AD-B6CB-0C91-0720-BD69C63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B612A-9EAD-847C-0AAA-2A7440E1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6C6F6-BF76-5B49-CC0C-EEC5500E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2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FE52-C5BB-F4AF-454C-7D12AAE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544A8-680A-9885-A063-85D8CB1B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D99DA-D1F5-81D5-FD95-FBA9380F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C62DD-3132-A485-4020-A4FE93D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E8B9F-93F9-C110-20E2-214F21A5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D2296-BEB3-D07E-44E2-9128919B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56FEE-6917-2C8D-DF60-3F4F4F0D7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8CEFF-66CE-3634-D9CE-1ADF286C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BF1C6-48BE-E44B-2498-36CE4B6D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02B6B-3264-682A-2751-DCD85578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59B16-61CC-A0AD-678C-DEB7E72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0674-1818-2652-09FF-114EB1A6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E5C5C-9AAC-B844-0530-CB024FA0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FBE87-DAD3-FD0E-A8FB-1EBCDE2C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1C1B9-D76F-DD1A-1528-0EDA21ED1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067E3-C9C9-A7A4-5C8C-9DAC3430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36B2E-9F52-4C44-FA4A-E37129B3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FF2904-E292-BD39-88BB-198EC65A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D32B3-3177-E2E9-1E46-BB5B4CE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1AC1-2AA0-76CF-6C59-154B5DC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448CA-7BF5-765B-FE5F-53FA2C3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6AE23-6A26-A591-1B72-23F66B32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672CE-8D9B-E1E0-B0D9-96AE705A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27DAC-12FF-79AE-A675-4E6173C8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FE45B3-228B-ED97-ADCF-06093F67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961E8-BE00-0979-F608-7D9B1CB7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0EF3C-2D87-7F63-2FA0-89CB4DD7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1218-FA6E-7FE9-E96E-85152E64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ECE3D-F165-5F57-E7B4-0700E4DB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19856-AC3D-3E80-E2E6-6D0761C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41A48-DE21-EA8A-3FF2-45224E36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6D222-A52D-B63D-B342-9CFE46C7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F2FEA-5502-97B9-DFDE-3B9249E5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BB619-A626-6BF9-9B9D-FEF2D7459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95A1B-243C-83D5-3C6C-42B216BC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356CE-52F0-BD01-D2EF-6CAB9B38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A5471-2FEB-859A-EA31-EF87345F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BE097-C94B-1750-AD2E-1F738003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E5A311-0318-5BDD-8B5D-311EF9D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2B9E4-224E-559C-80E3-3791FA10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FF0C-1488-03B9-3769-4718BD2EF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FAFD-37D2-4016-A5EC-3A70CE7025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D1E5E-4F85-817C-2A9D-B499C9DC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C809-6FDE-CB40-737C-1A9E1929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A52D-1561-47E6-B507-28135389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210" name="Picture 2" descr="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2024-03-10T07:47:46Z</dcterms:created>
  <dcterms:modified xsi:type="dcterms:W3CDTF">2024-03-10T07:47:46Z</dcterms:modified>
</cp:coreProperties>
</file>