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29C5-E864-CE58-3016-BED94A4B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42817-D217-EC9D-000C-56AC1BB14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748C2-F672-509B-4711-C9C9C739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9C16-4F5C-AA7F-44B8-C46B4A13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78EB4-A2F4-0BDC-9C49-5142D184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2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8807E-AB35-DD89-3C9A-8A19589C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EE1DD-0F8D-B94A-6E3A-91AF8BB26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7CBCA-A244-DEA8-C0D0-5286A18C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E9DE3-9627-EE23-7B5E-F232112A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AAB4E-F915-C39F-D4D9-5D926CA4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7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BA4C84-CE69-62B3-CB2B-2CFB74698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DCB5F-9861-98E5-4C8B-38C4ED23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628CE-F8BC-3B88-FD4E-8A86D56C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14B47-0783-C7E2-AE43-174FA73C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DA8D3-16B7-92AD-4E2F-F0B64A06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0092A-4A2F-7491-5477-B0F4FAFB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57DA4-AB7F-9F0E-24C0-D62CF4AA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5BA05-C6D0-EC0A-050F-77701711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DEBF6-6B19-8994-2284-67252A14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AC559-9F19-F99E-192A-EE30E827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1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F67C4-EFA7-CEEA-068D-E359F3BE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01A7B-8246-07FB-7330-4B578CE8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B5C35-39FE-E7ED-77CF-BF7C50BF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820FB-431F-D34C-014D-41DB8472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911A6-1D8A-67EB-3267-EDB3C310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ACD36-C139-FAC9-57BC-4D0C32D2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86CCD-8AE7-D79B-2439-634930AE7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E8128-56E1-CF1A-43DA-E89080871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02C62-A7F3-DABE-1DDF-93536402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A7F86-F591-241C-217B-E84E864F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82D1E-4271-9DC4-6E33-33858DB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F12AB-FBA1-5204-7388-0AFED039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2237D-4ACF-96BF-CD05-54FAE3B5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227EB-F883-16D1-A57D-9333EA29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D31F3B-C2D7-34B7-B781-0F3019F61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8DF603-D765-6F7E-B58F-70433309E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8DBCF-0655-9761-0438-39F4AD6D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A7A42-3D27-4D44-B4C1-359B5441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348AC7-7AC1-8AF9-B2ED-8FC03A76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4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8AAF9-6B34-A04A-0593-D1156192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1BDAD8-F7C3-B893-E8CE-8D2D915E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FA926-00F2-F636-389E-3FF7F09F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05FAB0-6548-E013-4336-8AE9231F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8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4EC80F-C272-F39C-A57C-50B20EFF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B3368-6F31-BDA6-91F0-D6825B1D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C6F58-7F12-9013-0948-415F0042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3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74396-C414-9FC9-F3B2-8F51217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DBFBD-26D6-30D9-3FFF-1FAA3802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D4064-6678-AE75-C507-51C69EABA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4C0A3-C6BF-55C6-5335-FA26382B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6C012-76F7-3243-2012-C13F8E71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E2F2E-6360-8C05-082B-0DFC0CAA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2C35B-9F34-7A4B-0B85-840F1D43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75BEE-EFE2-4E58-8957-B48B888FA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01107-AA38-482B-FF2E-97DCD5219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095EB-0B53-F0F8-E72A-7F3DA670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55EBD-6C28-9BBA-B1C1-EA5FCD05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12E24-06C3-005E-D6EF-0899C72C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21C6B8-791F-F254-1EF1-BF36B5F7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17135-CB46-49B1-4A7E-422E3076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758CB-F63E-2F0F-C9AC-7DBD1D79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C893-9608-4FE7-914A-5FF2508BD4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77248-1235-2F48-45C8-57A59CEC5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C3257-5E2E-A8D3-EC0B-39F3713D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F7DB-D74A-469E-94D0-207BDA1A6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258" name="Picture 2" descr="1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283" name="Picture 3" descr="12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2024-03-10T14:28:15Z</dcterms:created>
  <dcterms:modified xsi:type="dcterms:W3CDTF">2024-03-10T14:28:15Z</dcterms:modified>
</cp:coreProperties>
</file>