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94C05-D1F6-4D89-E5BA-291D9395E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07556B-6A14-39AA-C05D-40CE65096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EE4CA-E71E-60E7-CF15-EDC75DC1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B7EA-7F0F-48C3-8591-72DE03FA1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05121-F290-0C2F-A344-0A81CB26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15752-22FF-594B-9F7C-DFCF2268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B536-C1D4-4FB5-B1A8-096C564B7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F1F9F-788A-86C6-7CA6-BE57C4C8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414DCF-0B42-5BE5-CB25-C7C3F52C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936E5-1E9B-F18E-E358-1CF73CD9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B7EA-7F0F-48C3-8591-72DE03FA1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CE3B7-F6EC-58DB-94BA-8546E3DE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92E0C-EF54-3782-F580-C6A3CC9B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B536-C1D4-4FB5-B1A8-096C564B7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5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81EE30-47D8-3372-20FA-95435E96B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B19939-479B-E13A-F038-BD365407E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379C7-4376-AEC3-0721-BE529CC5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B7EA-7F0F-48C3-8591-72DE03FA1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9639F-8334-F3C6-A8B0-399B9C97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B657B-EB03-CBE1-F6FD-166D4281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B536-C1D4-4FB5-B1A8-096C564B7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2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D41E-0038-AF63-91BB-FC43D423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BDDCA-61D0-2E4F-FE9C-A18F44D8F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D2D50-ACAC-EE66-7C30-FD6BAEC7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B7EA-7F0F-48C3-8591-72DE03FA1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2B38B-54C8-B1A9-6855-2C52F7F8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35BCA-16EC-4056-C0B8-FDB7F842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B536-C1D4-4FB5-B1A8-096C564B7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25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7166C-E400-4780-2C12-AFDF1831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500C6A-91A6-2422-9095-EDBBEEE03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90E8E6-3C7E-E37A-D827-F3CD8BD8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B7EA-7F0F-48C3-8591-72DE03FA1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94953-60B8-413C-86FA-02719214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23094-A3B0-2872-ECDD-6FD33258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B536-C1D4-4FB5-B1A8-096C564B7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8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D7987-3B85-3499-4496-33DE9AC0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A420E-A1C8-F9C6-3C8D-9C2C86ED4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225743-C6D1-05F3-CD28-27BC57BC0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448503-1AC7-DDF8-4041-77B287B5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B7EA-7F0F-48C3-8591-72DE03FA1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2E51DE-6549-9025-FC37-CDF1AC93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C3603-E5DC-2E1A-325B-3F49B49A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B536-C1D4-4FB5-B1A8-096C564B7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8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6418-38DA-A992-DFE7-A83C3C5B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46D8A1-7CF6-11F4-3AA6-BC491A76A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A0634A-65F3-3C2B-92A3-592943AA8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22D667-3335-94A8-380D-B23251E8B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96D142-43E8-FB4F-FD38-5622F126B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820BF9-CE95-1C78-3BE9-6D45D5B9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B7EA-7F0F-48C3-8591-72DE03FA1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BD8CD1-5B2E-B5AB-3005-110DE759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DA8AF6-E21B-F3AE-D468-BF2A8FEA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B536-C1D4-4FB5-B1A8-096C564B7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7BF2D-3F48-D9A8-43B5-37157E8E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C591CC-0351-8F1B-92BB-05EF9CB0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B7EA-7F0F-48C3-8591-72DE03FA1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E1019E-9156-1DD6-0067-C35FC458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CFEF9A-0888-00A1-3EB6-3365FACF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B536-C1D4-4FB5-B1A8-096C564B7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EF8A51-F3B8-DDE5-D9DD-823D74C4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B7EA-7F0F-48C3-8591-72DE03FA1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62CB90-95C8-6851-5C14-26B68871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4DCC66-1279-57C3-754C-36D72DD0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B536-C1D4-4FB5-B1A8-096C564B7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0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7E121-5B92-F95E-5070-9890FC37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8C4EF-9CFF-BC13-D901-3A2AF0055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60654-857E-0173-8067-411C3FF59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AFD858-8CF8-AF42-053D-402247CA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B7EA-7F0F-48C3-8591-72DE03FA1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CBB65A-79D8-561E-230E-56FB058D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F6E01E-06B2-FEF0-BD3F-10700D53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B536-C1D4-4FB5-B1A8-096C564B7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3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4F5DB-9F5D-96BD-74FB-0E1B9232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6C87AA-3E23-AB22-1316-0A89C5126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A91B8E-ED01-D242-6F22-234C09D2F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F5D801-43F4-5029-5867-0E65ECE1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DB7EA-7F0F-48C3-8591-72DE03FA1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33B89-C523-515B-ABD5-F02A0616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8AEFB-9F78-D3BF-FAF4-71053D6E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B536-C1D4-4FB5-B1A8-096C564B7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7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8E291A-5EF4-66CC-DFBE-683DB300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FF95F-0DC4-6D26-91A4-0E907B910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0049C-EF86-2A51-2909-CBEDE5913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DB7EA-7F0F-48C3-8591-72DE03FA1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71D1E-9BA4-752F-4902-1F62888C5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8B9C9-A3A8-30D4-C0FB-C63F3CBB3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2B536-C1D4-4FB5-B1A8-096C564B7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7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82" name="Picture 2" descr="12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0307" name="Picture 3" descr="12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2024-03-10T14:29:14Z</dcterms:created>
  <dcterms:modified xsi:type="dcterms:W3CDTF">2024-03-10T14:29:14Z</dcterms:modified>
</cp:coreProperties>
</file>