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2A98-EC20-5899-7B4C-05118BE1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B4820B-4FB4-0085-C052-9EBC8035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13525-6494-8ED0-1A92-5BAF0AED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7B6A5-D61A-22A6-9912-E5CE6976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51C28-2CEA-6BC2-748A-3739AD1C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E74D-CA7E-AACE-7DE2-F83632AF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E59A71-7F9D-A0B7-1F03-9603CCE7B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CAB8A-89D1-CEF1-B4C9-FEA727BE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2EFF6-6928-1391-A043-BDF28F8F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2754E-16AC-D442-E343-5A06C8AD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6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C6753-4C5E-86AC-5A07-38929A4A8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C7A7B-DCC6-768A-62A9-5A3E7E927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C08FA-1B04-2DEA-DB46-566CA233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F48DD-3609-9AC9-04D5-E829C6D4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F5F51-1F3E-0568-63E9-DB21265F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B1D6F-B4BE-7B2F-6636-87727661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77AB8-F591-5C03-A401-AC9F80C9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D3322-D25D-3821-334F-F626CE54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D1E15-CD8A-0103-462E-769675C9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90358-403B-C07D-702E-6AE6F5C1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F385E-9548-7C3B-15CD-E13170B7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AFFB3-89B6-370E-CC6A-60FEACC0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888B8-771A-13BD-F29F-A9D9A081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15536-8D9B-7852-6EA7-6D56DF2F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5C96-84D9-AF92-614E-9C72EA6A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FA4A1-2CCD-075D-0E1B-842540C2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D9058-F875-A663-4939-7C386FB3C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2D3FF-9306-0696-A156-E9DD4616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CEB83-5851-2E85-4E3B-107E6FB8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491A5-51E3-78D7-E9E4-2FF94139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94653-066F-23FB-DA70-E7EA8829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6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672C-0A98-C83B-41AD-F558F4E0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6CE64-2F10-3EC5-2DF6-F200E610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E4D4A-9B22-39BF-8426-4B6CE12E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F2EFD-7FB3-D918-D3AB-03A632CD4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21758B-8F64-9859-697C-E7F7CDA4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0B177F-8DC9-5BF2-27A2-1D13095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97776-D8B9-2209-32FA-B7887E91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8BB6E9-A54B-4C4E-056D-E9C17538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4C558-4A0B-73C1-023A-1F778823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F20B64-BD41-9663-BCD1-93E04348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114E9-CDE2-D3EA-2216-329CD1A5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A8272-D698-F103-DD84-EE1A4324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CD8A4-3CA2-8E6F-6DC3-505227BF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F57853-15F7-B659-F05E-72065FBB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75BE4-50F6-3AC6-6520-ECD88FBC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56626-807B-4D94-FFD9-32AD9229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7D81D-FE08-C0A7-5367-DA7F2204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A75BA-5472-2F1A-23C4-C7AF0A9C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D9C4D-7924-7B30-0C76-0E897EA4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AC907-9263-88F7-6A5E-BAD4F7E2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03BC9-DF37-92C4-F28F-AF50E22E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2B866-BFC7-1C4E-9482-3A2F5FD6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1FF76A-C0E8-C06C-F08A-85600D390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DE0497-05F6-B398-E0C6-1F81A08F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55ABB-01B5-048E-5369-93FABB5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755A9-EDA5-32FB-A6B9-3E0301CC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36332-C1AF-20D9-3697-49FFBE7F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0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2C049-4484-009A-46DB-79B803D7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B3458-08F9-B269-DE4B-3F71EF5D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2C743-5A97-CF78-6292-512A385DD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FFA1-00A6-489F-8B6A-DCD778500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3672-9364-5570-B571-95CBA3628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86D60-9158-BD07-E4F1-75226F8D7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8551-40CA-4C2B-AEDD-9E1743D5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426" name="Picture 2" descr="1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2024-03-10T14:29:51Z</dcterms:created>
  <dcterms:modified xsi:type="dcterms:W3CDTF">2024-03-10T14:29:51Z</dcterms:modified>
</cp:coreProperties>
</file>