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AB93-004E-52C9-CA91-E9D21A8CB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83433-7300-E161-5A42-71FE9A9E2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9BC8-B860-4DCE-DAEE-38B68192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3795-59AD-B62E-4DCF-0515BCEB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B7E1B-613D-49DC-4EBD-C3B03B8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F8958-8ABE-AB70-CFCA-E7BA5DF4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FB505-1E54-7E09-7170-30E444E6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64C42-366E-DFE2-BCBF-C30D49BE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46161-2FED-064D-333B-FA874C0C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73932-146C-6129-9E7C-3614C173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513D0E-31F4-DA6C-94B7-8EC2C30DD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33E3E-B9E9-2F27-DDFB-5558702CF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94AE-C589-1FA6-FC6B-ECCFF1BD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36C5D-F63F-70EA-5F61-C9A9428D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3B720-B124-021F-D969-99B80D9A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638D-77AB-5174-9680-B7D7DB79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84F10-E9D5-E0ED-31D5-9256FD9D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2E229-AD77-75E2-DC2F-7A38DA7B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D857B-B6FB-8301-C037-2F4A48D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8431B-90EE-E64F-248C-91E4005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75271-CD3C-4E33-8703-F4CC385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0AA21-3BDD-0FAE-E8C8-5F5B3E26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61DC4-304A-4374-3F9A-1C8ECD5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EDBD7-1D4E-D335-8472-21073DBB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2DDCE-3AFE-CA43-D118-67E98E1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9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BCFF-19F1-3707-9496-C6E8297C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BB7EE-715F-4FC6-A24E-553618CC1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D2DEB-2521-BB1D-2915-13D1FB01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5B194-80E3-1666-589F-9538A82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D5B0-D025-F023-09F5-B546936A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2686A-1954-BB5B-60A1-9CBBE54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0CD6C-B894-A12F-F73C-31D6691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84B44-430F-C53E-D10E-26BC42C0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5ACE9-09AD-513B-5B59-3F2268FE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82635-7C5B-C298-3B33-BB6FBF44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577B1-5AAB-BB7D-88CE-6973A9B2C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E3405-B155-CE21-8CE3-7F6423CC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29E0E-C7F0-698C-0771-D21842F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6CEC7-1BFD-E96E-D6B1-E73A8FD2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A962-31EF-C6E5-7F80-3C4C0857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CBA511-671C-115E-EB65-AF9C5F2A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22ECE8-ABE8-7508-3413-DCF56828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D383C-3FAC-9527-6F50-C8318413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92C0D-8FF7-B3AA-CF8E-E89B5002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58F66-089C-0B33-0798-B2B2F559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4947E-83B2-7136-CA0A-E456EE95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A7D2-B5F9-8B2F-DDB1-DB4C9741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97700-B393-FAB7-7804-8237687B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423F4-469A-E540-FAA3-8B59A7B3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4A58F-F733-A125-5702-D6DA5570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56814-C394-5DD9-DA6E-C916275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35AA6-6AD3-EC67-4880-AC73929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B34D-D9C9-B59B-8469-BDDECBC3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646F3-A866-3C05-2D94-2D7366A4E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F0343-FA5A-8464-7FB5-169A9468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684C3-8FF8-93C2-E90C-2E76310B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937E1-7EC8-B6BA-D936-ACFC469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71A99-0A75-9A3C-2C29-83C86E42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FBFEF-FB64-0626-BB0B-BD18975C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C15F9-61C5-CCB4-E2C6-F5D28F9C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FB580-C625-73FA-FD0D-12910626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D715-4A3B-4B1B-B227-4E8B6799B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F4009-054E-8397-961D-7F023A68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DDE5B-A2D2-B744-5518-312905F4F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9C27-F04A-45C5-A6B9-DF4D371A4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1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426" name="Picture 2" descr="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2024-03-10T14:29:58Z</dcterms:created>
  <dcterms:modified xsi:type="dcterms:W3CDTF">2024-03-10T14:29:58Z</dcterms:modified>
</cp:coreProperties>
</file>