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B20DB-0AFA-DDA1-23CD-22312830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991E6-B60B-BCDF-DA21-A49C4279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162F-0DBD-D7D6-9A4B-7687ED49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49DE7-5FEB-D46F-68B7-9E66FC43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0C246-4F4E-D179-23BB-7F28BD31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5F4F8-CD79-3CB5-09BA-E99FC80F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66773-E8FF-A93A-AAE5-4130B56B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58D36-7C40-8F91-9A04-3E20264A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59829-A02A-BE24-6294-D932EB48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3E478-D146-DBFC-1B1F-B40570E7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2E0E5-0927-66D5-3CA4-B655A5E1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ACDB2-23C0-5919-6815-7016645E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BE326-188F-D49F-732C-E81DE66B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8E97-5CDC-F0FD-586F-4AAC7523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E7210-2D1A-3A93-08B2-3A0B873F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3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81878-CC76-15BA-0757-41832F3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10DBF-EB3F-7BC9-9C3F-73501898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D0986-446A-5661-B94B-E39AC8A6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CAF8-850E-A9B7-29E8-D43C4D5A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9655B-80DD-09A4-C814-D65190B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5383-9945-8596-225E-3AF9001A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C782B-1D8F-DFA5-3986-C312007D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D5F4D-0E99-1348-EF21-0E555A74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1C232-8D77-0D39-DCDA-FE2400D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2187-6572-586F-B4E1-6EFE36A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AD82-C58B-9A74-049C-7E213CC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4555-BCDB-BBC6-E557-B4AEC8245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B4F39-B127-1557-E2F8-E671BE1AD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0CDD9-02CA-47C6-2CF5-134B66B4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F4F76-6677-653D-432B-9F350DE5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1C189-8D6E-38CE-FAFE-FE1220F4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D12E-8F2B-1812-7631-0F0D361B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1B0F0-21DE-E323-C687-27A70C6E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EAEF0-FEEE-DAD0-D748-64C0D948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1EF80-315B-E089-6487-1E7179D17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FBF75-9BAC-51F0-D334-7A255BCA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D8C537-3389-4FAC-26A6-527650C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746F9-3078-2D6A-31C5-0B098C3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53C74-6C7D-E373-E47A-2430927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282A2-A8B4-5CAC-7742-517F4988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29180-6734-AF5E-FB79-86ED9E1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339B8-7451-EB08-C83C-D991C2B1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78894-556E-9CB8-9445-86A6EC82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233E82-48F9-6001-2210-1BDF9751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2E7B1-DE69-85C6-46C3-06751FE1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7E4DD-7004-B4F0-D9B2-65A1BD0F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756C-0753-E223-D80C-9F007797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D435-2CBF-B489-D426-1FDBFFD5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DFA17-3D51-B5B2-265E-29B18B82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69AFA-EABB-2E4E-6D58-DE1C141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EBB6D-BD95-5B1C-9C69-C67F0D5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8D489-E6E3-0D82-D4BA-ECAC71D4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568E6-444E-A7DC-6506-50E96AB9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8C262-A3F7-F78B-AC7B-6A3BA9A48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CF973-698B-FE88-ECB4-4047A8475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1B40C-83DF-598F-04BA-5838363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E5817-F401-A4B3-D8EF-C5AAC1C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2F30D-FC3E-6918-3FE8-C08EAF03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60D21-63B4-E42A-ED54-9D80411B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57384-938E-ACE0-C61E-22F537DB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75AE2-30B5-A101-8E17-503E6DFC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2D1C-2FC2-4F63-A159-403B9A99B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9BDA0-A2BD-2C80-97D0-4B43D9148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2EA66-17E5-7762-F51D-9B9C41458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687C-ED16-43B5-A9E2-722B749D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474" name="Picture 2" descr="1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2024-03-10T14:30:10Z</dcterms:created>
  <dcterms:modified xsi:type="dcterms:W3CDTF">2024-03-10T14:30:10Z</dcterms:modified>
</cp:coreProperties>
</file>