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9EC29-4E62-885F-BFA9-5FA021721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1852F-E14A-7B86-EA97-4335543F6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6A634-B62B-BC42-8E79-E7BCA43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A1A61-46E7-F90E-18B9-C4F3416B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FC4B6-40BA-1EA4-EAF8-DF0F0F97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5AC2-78B4-84F2-869A-AB929E5F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F9F44-D3A5-AA2B-903C-4106AA54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0FC6B-7884-FCD2-72F8-E6AC16A3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9C14E-756C-1DE3-F611-92A9A767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D367D-9090-46DF-AE9A-BF10F13B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4D5285-C14F-7112-B25D-BC8681EA2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433CF-1938-427D-A458-BFDA8EDD3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1808-5F37-6685-7EFB-E0F67BBB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30159-C75D-A2CC-38DC-AB0C68D6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E76E7-0EC5-184C-70EB-3B0EEAF6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4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DC90A-3E1C-ED92-685C-1ACAEEF8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B7117-03CF-15BE-032B-BA0DA565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A7053-1E54-54BF-CF84-87FA2015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212E3-7BE1-F99A-ED7E-27454D86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D2371-8D3C-3B17-A6AB-7A5F077C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B5621-7EB2-A70B-9202-F7AEDE15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5FCED-1E13-5BC6-CCC8-AD097D7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DA4BD-7974-9CF4-5FAE-C5131F3A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30353-F5F6-813A-D76B-4382881C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F5E11-7837-24C4-8A42-2281A49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744E-0E7A-EBD4-FBFC-CE1053E2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38BFE-75D3-4049-70E9-85CA813D6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8B89E-575C-C0C3-2E03-28F546B20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653EA-BAB1-4257-222B-93123326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C26FD-C82E-2F11-4953-2291EAE4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69B1C-8BA1-584D-85CA-0C5663F4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1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3E0D3-979D-8FF8-0887-FF2ED518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FB9F0-38CE-7B8B-6A65-0ECB5D82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0EE7A-31ED-01A8-1787-496C30A9F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D41BA-4DDA-F2FB-739E-9E27FB906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6E2E0E-83B6-61A2-709F-0031CCC84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4E4E7-0D70-EBF5-8D4C-C6DCD1FE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52468F-0B55-3DDA-826D-19CC71AF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A68C7-212E-5141-0F1A-42922045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36239-9E62-A128-057D-DC133CA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E49C9B-11E9-49EA-6391-F6ABBD25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309C2-F223-2DF9-0E88-F5BB5A36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8F19FF-F423-2565-4801-A9DDCA4A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3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069DF-2DBD-A825-F75A-89E9A44C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392EA-8BA3-0A62-E0D6-FB588C3E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82AE1-DA5C-22AE-D3DD-F2BD522E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7C7A7-2E45-C07A-F9E8-E892A215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34E39-1E36-3060-D7D8-0B1B97DC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B65C3-01B0-2DE1-1AAD-546F2C6E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8E37C-DE44-C466-0365-D178E77C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3B7CB-3CC2-C040-3054-BA681C6A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C7B98-6B6A-771E-2747-4ECF63E8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9B6C-6163-ED9A-992A-B2C515FB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F87F28-016C-13DD-D34F-C2270023C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A3205-97A6-8414-E98F-12D2D1AC0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F67E1-039B-3C07-A07F-3EFD08B6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93B18-53CF-CDC5-F568-2BD45A48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072FC-8A22-3005-FACB-3B6B5831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8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851EB-A9EA-883A-6F19-B9D99821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45F7A-857F-6C99-25E4-173076E8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D5F50-D66F-5455-A590-AA83C0CB2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B00C-DCA3-4AA8-890B-2EDD1DB14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D280E-B11B-02C6-E60B-1176FFDA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536E8-7555-DD4B-6C4A-52485ECA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1156-51C2-44A9-A7A4-DFC9663E0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618" name="Picture 2" descr="1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2024-03-10T14:30:40Z</dcterms:created>
  <dcterms:modified xsi:type="dcterms:W3CDTF">2024-03-10T14:30:40Z</dcterms:modified>
</cp:coreProperties>
</file>