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5033E-4F5E-ABA8-24C5-D69A369D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157BF9-C98A-E23A-C9A4-A7F7186C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92C55-B1A8-95B3-66CB-68B011DD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E6619-8E51-7981-A454-B059FF06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08B97-E950-F15A-0C95-FC934FE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2F5C-7AB2-68DE-AD6A-7D07D508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F14E-3AE8-C2BE-1548-6E316DD9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9446A-E5FA-51B1-AB6E-C0323D7A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1A02-A742-9C25-FFB8-24AA7196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006DF-9A66-F87B-EA99-4F662357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2DC643-6357-AC06-3B48-73492B219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9B091-7521-4B51-6BD1-D180DA7A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E8A3-68E8-6AE7-4CD7-5C06E242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D7A1F-13A4-0E71-5AD5-F0CDD438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80AC6-C1FF-463D-D802-FE25EDF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3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B6BB-796A-482E-C392-39DDB9DE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C44A-B5FC-73B3-FFA4-304F307A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A691B-B8DE-ECE1-EDA1-AA2E962F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1772-BDB6-C1A8-726E-51EF99C5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0903A-56F7-0BC7-A83E-C57EAAD0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400C-6489-ECB7-5AC9-ED5321FD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45149-B3EF-D756-D160-2414AAF5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1F640-426E-99FC-8D1E-F13F8599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11140-4851-758C-2589-835F864D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BB46D-3DAC-B361-4219-F775E019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391F-78D0-9CDE-C7F6-A8534ACD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81E86-A73F-A15B-AE2E-826D3C31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C9984-65BA-00C7-ED5D-610A7463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14AFA-C0BC-6579-6E89-569E1374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7C90-2B08-5EBD-DCD8-F9455BD8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36C00-A047-6E7C-15BB-8E20BF10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2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AD0F-8514-6E62-EB09-2F43A91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07CDA-B253-FF12-E9A3-7B895E5D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BC324-7AA7-9C5A-2BCC-3844CA11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A67232-DD3C-9159-4AFE-858BC3964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2FA62-B14F-92A4-35B8-570351256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6F86A-EC2D-B212-62E9-CA81D46A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B0472D-3244-FE04-E95E-6EA9413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A93256-269A-1DB8-87D5-CE08F036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6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585B3-B252-C2F8-426A-C5BA4A55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CFB84-E576-F45E-368D-AC13E803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F5408-7563-3712-A8C6-EDBDDD12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65CD1-4BFD-A41C-1128-1597AC1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852A60-C904-6DEE-951C-ED080B66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05CCA-07B5-947B-954C-AA31ED5E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57C9B-F128-8EA1-8BF0-C0198DD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0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F21F-DCF7-250A-4032-E95E15F0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5AB5-90DC-65E7-2E29-AB2FCCD6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9926E-D5BA-AC54-8A49-5233DD91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AFA09-AEDB-E9B8-A379-F76BFEC0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39BFF-8BD5-8646-22A2-7D1C72EF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C7D32-6BA3-FE6A-B82E-BEFD8D5E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D264-26AC-E05D-F6BD-79D8439F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B66F2-6AD1-1E56-3501-1CE7CEDD5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6F8D0-CD12-AA17-0F2D-D6344067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ADEB6-A674-C92B-8E75-F8F687E4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540BE-D03E-E2BD-9018-F08695C2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1106C-C0EE-295F-6DE4-195F875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D85828-9FFF-EA1F-1583-64E52B56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910EF-A3F1-A069-14EC-ED9E3751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D124E-9397-AC8E-CCB8-F05A3A483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ECD7-5D6C-4CCB-B79B-68D4FFE59B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806AE-8411-954F-9872-6D431BD4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79BC4-D326-ECDC-9521-2735730E4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C2CE-12F6-4D0D-AD29-90071F61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858" name="Picture 2" descr="1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2024-03-10T14:58:45Z</dcterms:created>
  <dcterms:modified xsi:type="dcterms:W3CDTF">2024-03-10T14:58:45Z</dcterms:modified>
</cp:coreProperties>
</file>