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7FB3-4E79-C09F-2C18-60140F691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F472EE-74A9-9C98-6753-FCF875A36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34385-54AB-26EC-943E-EE3B31EC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A82A-7D73-4D24-A711-F6604E32E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82B5D-8D2C-62BA-51DB-230313AE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89C47-6C77-B4F7-29E7-A5691ABC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B6D0-B6DF-4BF6-92E1-FE5066542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6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97DFC-6F16-0C5C-DA5E-C14DC4F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352B2B-0670-0A1C-4B84-3C261901C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088EA-D7DB-EAE4-8777-A76A4138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A82A-7D73-4D24-A711-F6604E32E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69D78-34C9-D0CD-353E-065161F6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A7E4D-BD04-F12A-D8CE-B88EB7AD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B6D0-B6DF-4BF6-92E1-FE5066542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9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3BABDE-334C-3E6B-7D8B-BCEE6CFE3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54FEE5-A41E-F97B-3AA0-A5DCEE5D9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9C516-D317-785D-2D73-BFA42129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A82A-7D73-4D24-A711-F6604E32E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3B57B-219A-6A34-6886-1E82DE9D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E630B-1420-1D0B-8FD8-36ABF8C5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B6D0-B6DF-4BF6-92E1-FE5066542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5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2904B-FA9E-2BA1-21D1-D03CC7BF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BD40B-3A50-70FA-05E5-FE0E9BD1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82C17-E719-E65C-E8E8-5254B82F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A82A-7D73-4D24-A711-F6604E32E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FBC4E-671B-C775-2593-095E3029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56EB9-AC26-369B-7235-89196066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B6D0-B6DF-4BF6-92E1-FE5066542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5DF50-BEC1-BF31-6D3C-352F78D5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0CB3C-8E1E-FC1C-C246-E05307C2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4BA1D-F1C5-91DC-6878-EB33A9B5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A82A-7D73-4D24-A711-F6604E32E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98A19-E52F-8110-4958-37018E04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5A489-2953-5C24-12D9-2D514A3A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B6D0-B6DF-4BF6-92E1-FE5066542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0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E7987-7A05-5B40-9BA0-6D2B401C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AF74D-78F3-1168-45D1-E74B75371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30DBF-DD18-973D-5845-04262000B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2A3A0-F621-24C2-49B2-088DC2A8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A82A-7D73-4D24-A711-F6604E32E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BB7713-2AD7-E367-E2DB-B5049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4E615-A80F-88F0-F2A6-97A6D841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B6D0-B6DF-4BF6-92E1-FE5066542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9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8348A-6AAD-FA9C-B4C6-14A5512D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EF3F2-BF05-C4C5-AE73-9275DE53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A9A92-97F6-DC8F-8126-2EE3951D7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BB72D4-F339-DBAD-8AD8-AFC12E014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3E1F9-1E40-F1BB-0466-C217CCEE2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C350A4-181D-4C68-0760-C521FAF5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A82A-7D73-4D24-A711-F6604E32E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420220-2CA5-EA39-F3A6-26E2DB45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58E262-44A0-94EE-B85E-1E5A6671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B6D0-B6DF-4BF6-92E1-FE5066542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0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504D9-804F-DEBD-B6A3-9DE7A33C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29C994-D290-E8D4-B4F6-5FE518C3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A82A-7D73-4D24-A711-F6604E32E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961367-9773-C754-FEDE-7318D5CC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EB7446-B15C-2D61-8FCF-723C848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B6D0-B6DF-4BF6-92E1-FE5066542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7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F5BB88-9E1F-A16D-44F2-5169657D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A82A-7D73-4D24-A711-F6604E32E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B922DE-743B-1FBE-98E7-F234CEB3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7FD94B-CBEB-39ED-7360-622D532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B6D0-B6DF-4BF6-92E1-FE5066542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3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A515E-6D59-4005-D54B-79A9BF07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78550-D3FB-62C2-1BB3-1449B2F8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00DA5-B5AB-7C53-8C29-630AA290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05AA77-3E96-63E1-D6FA-469E4DDD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A82A-7D73-4D24-A711-F6604E32E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30D375-1945-1E8B-2B74-D842F0BC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CEF3A-6574-06F2-8B8F-A4CDCA5E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B6D0-B6DF-4BF6-92E1-FE5066542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2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A4FE0-1A1B-A8A5-FF2A-CEBA4144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0DE4C0-6C21-33EC-5514-ACAF07084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BF6A86-9E02-DE98-E517-A919DFB4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47AA-AA82-E9EA-0AD4-28B7A5F8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A82A-7D73-4D24-A711-F6604E32E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DA0F8-9418-1754-0D8F-3965872D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895677-0C27-9399-2206-1D48DFBC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B6D0-B6DF-4BF6-92E1-FE5066542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6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02CC6F-573A-9F06-4F12-E140D276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F385A-5452-7C42-6B5E-C067EDFAF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E7F64-AD68-40B9-DB95-711C6DA44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A82A-7D73-4D24-A711-F6604E32E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86244-4F47-C4B7-6D0A-8C987C931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B0B07-22CB-C3B9-C6F1-B69FFFBA3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B6D0-B6DF-4BF6-92E1-FE5066542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858" name="Picture 2" descr="12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2024-03-10T14:58:49Z</dcterms:created>
  <dcterms:modified xsi:type="dcterms:W3CDTF">2024-03-10T14:58:49Z</dcterms:modified>
</cp:coreProperties>
</file>