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CC453-FACC-4FBE-9334-758F452C7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CF6755-4F48-29F5-E6E8-2B3E9F0CD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E64B5-5AD9-BEFA-1FBE-37076371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F441F-C0C8-F564-38C1-CF6323E4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FD85F-7010-E618-139B-297ED5DB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3353D-FE34-8FB3-DC77-F8C13B5C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3AB7C-20A3-1D3F-923D-DE72B5C2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A8FAB-9F93-0516-3C7A-9D827FE7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3B94D-EBDC-81B0-D8DF-3857E5B4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C4BDE-1E96-6EFB-C65E-5889B769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4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98BA4-36D7-F569-BDA6-7ABFAAA6F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04D64F-8304-D12E-11FC-4BD1BCEF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24402-7386-08A4-9CD2-2817E084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055FC-381D-5F4B-0E2A-42A95970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73737-450B-B30C-06A9-E30A04B8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87019-7AF9-841F-2090-B22A938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A8CCF-8CD5-9307-525F-9F0948E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D81AA-A90F-5D37-A247-9BC7146B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3309D-E98D-72E9-3876-55C10990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62502-C840-2F60-7E20-046A236E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1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617CC-193D-CD2F-CF54-9320E3BC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2A8E4-2C3A-D617-ECD6-FDE838B0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34E89-FEF2-0037-4142-27C7AD97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1D9CF-36A0-2914-F3BD-CAE02207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EE1A5-41B8-87B0-5DEF-3075D0A8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13781-9376-42AA-E0BE-1918A78F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10622-5AB8-C104-3139-7163ABFE7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191081-6180-24E6-6C69-E4DF2445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47F95-66A4-690E-59B9-E065589D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A9077-9306-CF15-CC3D-F993F554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E7749-81B9-0077-550D-784B2796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7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5EB21-57F6-ADB3-170E-016E81AF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19009-1F95-07C6-ECAE-2B5B6C44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C92F9-7248-735D-B7A7-BAD235682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053286-5838-23DD-A866-B029E3472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6EDBB-648B-C05D-866B-45713D08F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A595A8-7565-BA79-DE18-6689484F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181CE9-6559-E570-665C-63D2832F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07A21E-CED1-D6FA-C079-657DD0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1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8986D-005D-C44A-9403-55EC6527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408DD2-F5E6-6D95-5983-E4994266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06040-2BE6-A899-0761-95171275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ED4A78-520B-A8E0-339C-0AA13437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0E8A6-083E-F0CD-0EB8-731414AA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9F1EF0-E4DB-F9C4-0397-A2CD74A6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87D1D-8439-BA6D-7405-DC2A96C8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0D4D7-DA28-7446-EE0F-3A2F42B1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0A67C-FEF5-CC3E-ADF9-68BF09CA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56AA10-A9B6-9BFD-B7D9-4D4CDDB64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460BE-0AF1-5CFA-BE6F-D2DD24CD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2849D-F92D-430E-4624-CE95FD13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D2DEC-2715-BC18-C13B-F12976BF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3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A652-4A6C-0D9A-4338-215F3B9A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E83139-874D-F04D-805D-9629F3AD2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41AFF-70DC-2459-D92A-0C22CE8E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826FE-1180-9F53-063B-92AFA205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8F1D0-2DBD-4B8F-D0B7-F2D908D4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A2A75-7219-4092-FD85-12598AAE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1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F7A20-D213-0FC4-B004-BE189A13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57A56-8160-0383-6769-1AC5CEDC6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680E1-CADB-DCFD-99F8-B0A250C8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CADE-1D0F-45F4-B385-B24C7E0DC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EFC60-5EC6-8C4C-0A7F-1A8A1AA5E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A13E7-B6AA-E383-02BC-F0939A065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71B9-93ED-4825-A76A-19955639E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4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978" name="Picture 2" descr="12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2024-03-10T14:59:56Z</dcterms:created>
  <dcterms:modified xsi:type="dcterms:W3CDTF">2024-03-10T14:59:56Z</dcterms:modified>
</cp:coreProperties>
</file>