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0AD6-E218-BE2B-71C2-C66B8E0C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3C099-156F-A9B8-4E28-B819D1EF9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850F3-EE61-9AF6-B70F-0ECCE5E5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1C2A-E358-99D8-DAC6-821AB01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406EE-B085-0F03-8C11-008A59A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B738-F0B7-4F75-541E-4359B2C7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D7622-8F58-53D3-6164-C4B58331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D574A-20FF-C060-6FD9-9781B07B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1C967-7858-EE05-5B39-742F897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CE7EA-7A1D-9144-2DB0-8DEDA86F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5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30D2D-D707-9C79-1103-7A48DFC5A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A7E2F-89CA-07A8-0FC9-AB618943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35E6A-EFB4-C00C-58B0-25620259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FBF12-2277-E191-B7D4-A7987946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240B-E243-56DE-AF1F-A3ED6831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6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16A7-821C-B13E-CDB6-CB4C7606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4C62-8E7A-25F6-062D-57E594E8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380F0-6DB9-E2D8-2C90-AFFEB2C1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3132C-7CAC-BFF6-BC86-25C20524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D4615-BA35-45A4-E33C-F57C35B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5634-B1B2-54A5-11C7-D96E74F5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1908C-9BF9-DB2E-6E80-DFA08BD4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8E32E-20CB-CD42-7E5B-F1123965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22F00-7CE7-C2E0-C0A8-94CE1155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A0E83-71A9-FD63-A330-BEDA49B9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6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97BBA-A2A2-4AB7-38FB-94B90062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CB312-34EE-BA7C-6900-92D26779F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44720-F7A3-E139-9162-41292A99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333BD-3EB4-E82D-17B8-122CA73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D20CB-00BA-8367-5A8F-090693B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361A2-1D9A-E923-5DE1-B5774923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F7AB-131F-57C8-BB99-34E7C9C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063E7-317C-C4C8-BB08-4D30C1F4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DF729-3CB3-75D8-E402-C86C0BF6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1002C-E9DF-820D-B146-953E021D9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F3BC0C-8CFD-FA4B-93C4-8A9677A7B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7A3CA-821A-0451-2827-F48DBB1E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5764A-34B1-3875-00C7-6953F53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03ADB-2F86-93DC-30E7-1590820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C4EB-F480-EEDE-C4B0-EDF3629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EF3AB-B742-6E84-88ED-983809D6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160FD8-42E9-CD86-E98E-4FD9F548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A64232-0E60-643D-F76E-BCBDF53E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FDB02-4A2F-A980-7142-60950504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A02284-15B2-A1BA-BF4D-0461FBD0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9D78B-5BD9-CBFF-E52C-3F03A1D2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9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1CBE-3916-0331-597E-38666081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4F02-6DB4-4B16-EDFC-B4EEDD59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F8843-3B3C-ECC8-4357-F941EEDE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6E923-CC19-5335-0D51-141059E1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F5E71-9B01-129D-14A9-E3B56E9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21453-489E-9EB9-ECD7-D5459F2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499EC-CC32-41BE-9FD2-C8AD4EA0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0A5D0A-3EF9-C8D6-0A00-B1D5C6E48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E4B29-5F56-EC0E-EA9A-872D25A0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2F1BC-70C4-420F-9A71-581B1ACF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EB060-B425-8464-C398-F9C22C67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B71FA-BD1E-4870-88C1-250279C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7164E1-2919-6414-967D-3D62ACD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137EE-50C3-5B01-DD1A-58160B45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FDFD-1A19-96AB-4FA3-0DFBA12F8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EB5A-530C-4713-87F6-10C7B1D30D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155A8-6A56-6323-FBA6-680A75BB9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4EC85-FCFE-FB07-E4E3-138FADE3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BC00-DBBF-4777-B311-0A34ACF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18" name="Picture 2" descr="1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2024-03-10T15:00:28Z</dcterms:created>
  <dcterms:modified xsi:type="dcterms:W3CDTF">2024-03-10T15:00:28Z</dcterms:modified>
</cp:coreProperties>
</file>