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CE37-4A0D-B129-F1CF-69750E86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52544D-365F-2083-D930-E4A4F66D3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34E5F-5B52-E2B9-0D0B-BBFCA7BA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5AFFD-A4A4-0787-06CA-3555680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F66E2-9FF6-BA3D-94ED-D32F0E1B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7E3E-844F-CEDF-5658-E1D9CC04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9A5DE-8CAA-BBD3-C0C2-0AEA5728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18CBC-9B93-4420-66B6-99476662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16899-5950-86D2-A726-333E70E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7AB8-2FD3-74CB-5A55-5EF7D64A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879DA-A7AC-32C9-864B-2A571B99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837E4-C717-EC8D-6F69-F2490799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FACD4-5231-2808-BE3B-AA562DC9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72983-1F09-02A4-5637-30CA9597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6A1CB-2431-7BB2-419A-AD34AB00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5AF8-A277-CCD9-CDD7-1CD25E6F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60523-1BFA-D70B-8CCF-42B78BF9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3F4AD-5B91-8DC2-2196-5415D68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7668B-5458-19C2-F86E-D92F34B2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07655-6D0B-9FA0-312B-FEBE0EC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BF6F-3C47-D5BE-233F-30346774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B1330-BB95-610B-3BDB-C8AADCF7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67F31-C349-7772-E08C-6183D0B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4E3D-C872-DDCB-C8FE-0B0BF510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873DA-A50A-0C72-FE19-A5A2C7A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E9C5-0078-580A-8CB9-695161E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92EF-FAC2-2887-0A48-8D9C9F8D5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9C649-9C9A-7A9B-D11A-336C016D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AD072-DAA7-89F4-75CE-7649042F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3DEF1-F040-FD8F-03EA-D62A20B9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2F80D-EC4A-B0AB-6EA2-3EF06A78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4C00-7413-AABC-8E3E-4CD679BE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EECE-5EA5-74A5-DCAD-DABEDA08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1B5CF-9C22-FFDD-B23E-7F4FDDA3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7C9E-A5C2-2899-2AF1-F332852A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E8996-C818-5BF5-95B9-3D116B132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AED5A-F39D-A3DB-E42B-FDFA60A4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E4B53-4359-7380-5B83-263F6043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72AD1-F8E3-7F62-7175-55F802DB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B8FD-9B8E-F28D-5DDE-45053A0C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BD585B-72B4-9C7E-1AD6-306B0586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BDBF9C-C8F9-DFC9-1E7F-86365512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47E67-A514-7AA1-E0B2-0EDEFD0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46801-A68C-68FD-60D7-7210D1B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EBF74F-C893-93A5-9FDC-7E8CA8C6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CAA2E-2F06-FE38-8287-1E166C5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353B-A0F6-138D-E4D9-8CC93C82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B9179-ACF6-B324-EB76-2637E1D8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3451D-401E-F6B3-3ACB-38E7BCC4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2CB65-C2FD-5D77-39A4-BD549219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5013A-B7BC-4B7B-24B1-F15462FE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83D14-F7AD-B2A3-8691-B1012720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29BFF-6468-DE1C-4573-1DEB367E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C97F4D-74CE-821D-47D5-323828ED2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C1822-763B-917C-492D-C7B76B48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0C90D-8EFE-3E86-0BD7-532B61A0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88EF5-7919-AC62-EAF3-7D4F38D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D74FC-37C9-5A0E-7D54-A742944D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6FC2E-1955-3437-DDA9-7687FAF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88E14-5173-EF4F-5AE3-CA2A176F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C7942-C54E-F417-FBFB-0BB9CDF0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DBE6-436E-4DAC-A868-95079833E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898FA-5E5B-28E4-9A9E-B9522925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1D86A-EF91-7F22-1124-405B09DE2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1A70-86F5-4BB0-998F-38298BB2C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7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 descr="1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2024-03-10T15:00:34Z</dcterms:created>
  <dcterms:modified xsi:type="dcterms:W3CDTF">2024-03-10T15:00:34Z</dcterms:modified>
</cp:coreProperties>
</file>