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A8D68-2BFA-BD24-15DF-243B9C3D0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F7EC17-641A-7119-5FF2-164A90EF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B60A5-FA87-BA63-1160-9027FB65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D8ADC-5C87-2A73-27E2-90A12AAB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F2956-BECB-A72E-01F6-73BDD05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8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24502-55A1-865D-9AEF-1483D784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A70FF1-B066-BE8A-1B36-C8C0FF549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60F57-C5CA-992B-A8E3-67E5E866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721A7-B39B-1091-679E-137A266F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86626-2C85-7823-A3B4-BAFDC26A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3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3D3D2C-7FE0-86B0-9D41-F7C513DD6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E0AD6-21F3-F784-F8F6-924F4EDC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E670A-0A39-62EC-0E50-3816D7C1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20BDD-DB2E-9D47-8C70-E18B25B5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309F9-3C18-E735-5A6A-AE8AA1F2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5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3297B-B17E-8FF7-D673-05D603B3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017A5-777A-C22D-CC0D-B25938A9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5C0AE-670E-3E26-02AC-7DA8E3DE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2E20D-F564-E3A0-6B4C-1B07740B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E2A03-E4C7-D16E-795F-E77B4895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5D74F-72E4-1B71-98F6-F72A527B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F2C68-89CB-0B1A-6834-88E97F7F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8CDE7-5F9A-99B8-65F2-960A0494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38E8E-A703-0899-150B-9FE611A3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A9C4F-8F68-10FE-EF36-66B7CC24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FED9B-E6F0-FBF4-2F84-6D6A0256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FA84B-49E0-4C58-18FF-437DE491B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8707B-35DA-3196-4A80-C1DB17493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69914-3B3D-2075-72EF-695C764C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DAF2D-B4E9-67AC-DBAD-77DB5E5E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21C84-FEA5-2BB7-13F0-5CF00D86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5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32A32-1642-B494-A2C7-0CE4F2E0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D2D9D-D9A2-E9A8-8E9F-1C6F0CA4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AEF22-67AB-34AC-F7CD-B8444B3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D8CC5B-D6A1-A151-4EE9-E544AC0B1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E6339-6EFF-865F-9A07-75F60A16E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3F5CC2-9193-7CD2-0F36-F822E38B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37C289-1FEF-A4DE-7C56-C6126341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49E14-9F4D-5F28-402E-136A687B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3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D7E01-3372-5F5C-AE81-E3AA6ED6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E82FD6-8DE7-7EAD-9A6F-8E6FBFD7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34639-1C17-23D5-D835-10A9F2D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134FC-DF3F-6DCF-295C-37A30FEC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8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E9A61F-1E41-C685-697B-E404214B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138331-DC21-88EA-F081-5750ADE4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C3FD8-0DDC-882C-7C11-5D6426E0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7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A8B0B-DD79-0543-1E2B-6F4F59B3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77239-BDB2-C3DE-541A-B34B0AEF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757F6-4436-338B-EE15-DA4624038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EBE18-4C44-4439-D768-89562085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AC9CA-9720-4995-0FC5-A40F6D0D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CE0F2-2AE8-DB7C-B738-08B69E63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3CCEB-EB09-5DDF-8180-9232D2AA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29406B-DBF6-E117-C447-44B956312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51287-4322-220B-6FFD-A4C928AF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B7B0B-8139-F2BA-F56B-6F3F1C5B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1654F-6262-A0F5-3CF7-E8A07C8A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A19B9-C767-2C08-32E2-2D8E469F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A24001-6C7A-3E48-2448-14BB4655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2702A-1BDE-F5AA-347F-81FF4598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EC87E-ACFA-4E20-C9F7-75C805740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7489-6DEE-4EB6-A066-21407AAAA5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DB92A-03F1-01E8-BBAC-241DEE05D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AB394-6085-B6F4-3B2A-1326BF23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9C66-E052-4CA8-9141-00A88EA192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5362" name="Picture 2" descr="1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5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2024-03-10T15:00:46Z</dcterms:created>
  <dcterms:modified xsi:type="dcterms:W3CDTF">2024-03-10T15:00:46Z</dcterms:modified>
</cp:coreProperties>
</file>