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971F6-711B-D7F5-AC09-137E25EAE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03811-7C83-F006-7203-687B0EA5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E9F8A-A5DA-50C8-CD8F-0BDE3645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32B4C-0EFE-E605-1484-2C3C03B9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BA87E-E49F-DB93-1EC4-6A974D8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EDE65-FF31-83DE-06A9-F677EA6A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0C885-1727-3070-0B6B-E5CF44D7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DBB50-59EB-37C6-AD12-109B0255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A1DF7-1E0A-CE20-AD17-9375F344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7427D-2DF1-A88C-8E05-95338575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BD5BD4-D937-ADE4-90DF-4E2950CD3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0C3E4-6D7C-65BD-D20E-6E13FBDB7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05E68-6B4D-DF6D-6889-5F8AB481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6FE46-861A-81B5-2859-B0DD585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B29DE-314D-4A9C-A7C0-B55E4C79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4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4C275-39EE-0607-C09E-B36C04A1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F99E2-DDE2-402B-BCD2-484F9BA2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FDB01-ADF2-64C9-5CC3-8D034BEE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2B2FF-B1F1-D939-5A0B-973479F9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3B359-A6B6-4971-668B-C303BD3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17C5-EABD-58E9-86A9-34C33A2F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A9B1C-C651-400B-7673-CB107CFC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57C2B-C22B-CE9C-ED9E-BC76BF64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150A2-E202-EF55-149B-51323728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3C135-DD75-84D0-004D-75E1A1DC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E6327-F59C-17B0-0BB1-091876FC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F14BD-AA88-A7A6-4242-DDB101DE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D4C1A-33DB-46F1-115C-2C7B42F5C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21118-5CA1-0740-9D8A-0745A344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38C91-EDC1-CCF3-86ED-9A8AABBC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7061-56C5-694F-7FC8-65F60CE0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3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F3A4-4A14-A1C5-F0F8-59065D8C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8B1B7-6553-05F1-C80F-99D3247D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5C987-55E7-0780-018A-43414492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736120-4DF5-F42F-F69C-374A608B0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3658D4-5C85-2ED9-9296-E76306D08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B1C182-47A5-990B-A9B1-821E234E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109BC0-AC0B-FD04-B772-DB24F2F2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5717D4-D429-6D08-C06B-3B4F899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C7A94-2286-0A90-4263-E6E4FDB0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466BAE-CE2C-0B1C-8021-653347DE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4AD1B-812A-6D94-A018-3E331F3B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E6FC4C-ACE1-0FCE-8A9D-8BA88405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7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F4394-C172-672B-77BD-F7DD42C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A70E5C-1062-9B36-DBD0-CAE6A335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A7E9F-A326-66D0-5329-57297DDD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0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64327-C728-DAFA-C78A-8CCD0B78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A59C-98ED-CC56-98A7-E878BC3B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5CE2D-178F-167E-4331-0F281842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9C9C4-6B81-6C06-326C-A5090579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EF584-316B-9D82-29A3-149E384B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74424-F3D4-6C8C-3759-5C1A5F1B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6058-5CB0-4E12-D68B-BEBF7FE0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18A59-516B-E9E8-AE0D-62D6BF8C7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0FC7B-5068-4762-BEA2-D74A0EDE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4BB54-086B-17C8-A24D-003E8F8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FF4A3-18FA-2072-3ED0-5DA39EB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9BD99-7969-9B8A-67A2-7EC3957D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77082-2AA0-D00C-7A8C-11502D49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257EC-B99F-59AE-C413-E7EA2C6DA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79EF5-3D5A-C11F-9996-A6F881F20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A382-C116-45C4-A0DD-F5636DFC3E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A31B6-BD87-1FF5-02A7-6C35C9B18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4F2D-D506-A7F2-ED7C-DD9DDAA0F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7785-61A4-434A-A75F-BE5370DC0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9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0" name="Picture 2" descr="1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2024-03-10T15:00:51Z</dcterms:created>
  <dcterms:modified xsi:type="dcterms:W3CDTF">2024-03-10T15:00:51Z</dcterms:modified>
</cp:coreProperties>
</file>