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4F3DA-C5FB-07B9-522E-A54076FE5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F160A-2EAE-0F48-267B-580E8B71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BF3C-2B55-6B47-F2BD-89BB7FFE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17AD5-4195-BF1B-EC2F-C1456390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E261B-2ECE-6329-BF7C-6D58929E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9BF3-55BB-AEE3-315C-58824916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A0F116-722E-9135-E6FF-58FE8F868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E6331-C733-5696-16DA-246C127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950F4-AF85-FA66-E2FE-B722286F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4385B-9E3D-B05A-07B1-8C9EF23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DCF037-01F0-1F43-1A85-DDBDC1C48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77067-E40F-1813-DBCE-EA10189D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70CD5-5B12-0009-183A-E52BCBA6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3B1CD-33BF-6307-1B0C-E30DA294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C87F7-26BE-4BD2-1F02-3386471F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8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BC10C-B5FC-BB5A-B26D-7AAA2389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045BC-9585-910D-A79B-1CB531EE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14CDE-D97E-5B7C-708D-42FB11C3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06A8-8702-2A07-90E7-444157C0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36611-5F20-7DE4-0BAE-251A3948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F7F1-7251-5C81-BEEF-65CE412A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128AE-1909-1152-BCA3-C409EE21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62D7-648A-AC78-D390-7AB54F6D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80388-9E54-C901-419E-8004A216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CCCD9-91F3-5F56-176B-15279D56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4EEF-840B-E5A6-AC0A-602E3A0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54ABF-D4C2-0F83-227F-B1DA2B11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33C6E-09E5-9E9E-4361-7562363A4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93069-F5D2-2A52-9229-C0E8CC73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B92B9-1467-CAAB-5D15-A1CB120F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3D627-D9E4-791A-6E2A-1ACC8D2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44D1-8C4B-CD39-725D-7AF73778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0A3DF-6EBD-DA60-27F5-E64DE389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6D3A-5B86-91D3-F52D-3D2F96B6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615D15-C98E-97B3-0852-D337D6CA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7A913-EB31-54D1-7020-5C18A3D0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C199A7-6072-0837-810A-96A1A723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004D52-81D5-F4A9-EC18-2438F241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F1879-C31E-4F27-AD3F-6A527104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20F1-5F7F-75EA-8943-8BCAA770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A7064-99FC-D409-B4B9-ED4645D0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0B49D-0325-151E-74ED-B3104DE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DA478-157C-2503-59A1-AF8315B0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42E5E-988D-B8B3-AA00-6C583EB1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920E3-836D-2381-20CD-E1FAE1C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F5F2E-4AAD-B10E-9716-F1F03385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E7C10-1654-B767-2A2A-58BC1361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57030-DFC9-DA94-B1FA-0C0E001F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3AA3A-1EE4-134E-9EFC-D0BE7130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4A7D8-A19B-E2F2-C4DF-4250E0BF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B7287-3EC0-BE10-A0AE-827577FE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458BF-A5D3-CF28-4229-ADE50D57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C33A5-FD46-C42D-9348-20B2B72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FED37-C1F4-7C81-A7A6-FB3C39A24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05805-6E55-B4B8-2F6C-3B6926E4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28C89-DEC4-2922-88B7-60B3FE12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50399-A4E3-DE3E-28E3-8E827F64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23B38-F8B9-4463-43B5-96CC02C8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42888-0587-7EA8-7357-ACE8F91B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2A44F-D1FD-2C85-4734-DEB88CE3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ABB81-9CD9-D6AB-FDAB-BEE7E97E9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6D9D-5EA3-4267-B64E-0E87BA711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FAAFD-5143-A5C8-383C-52E75642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2BD61-26C2-F90B-D562-B3290E03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7EE8-3780-4CE3-88FE-B0959D15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530" name="Picture 2" descr="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2024-03-10T15:07:33Z</dcterms:created>
  <dcterms:modified xsi:type="dcterms:W3CDTF">2024-03-10T15:07:33Z</dcterms:modified>
</cp:coreProperties>
</file>