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A6865-C5B3-32DC-B988-ABF1C3C9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8DA56A-7290-C549-DB61-6F7E3C15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75C6-1E44-02C9-014B-B6A7D34B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9AFD3-6A19-3E23-C64B-71543959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77B80-7F62-772F-B61E-75190213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9E6F-AA2E-A411-0711-E33207AC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257DE-D54D-E864-3BFD-921E6FDB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B7E3C-57E3-26DF-6DDB-CA4320F5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4B544-64FF-9A60-E8E4-2B6C0E96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A44F-EA0F-C14C-12A8-90291D6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72B333-7AF3-6AC5-FA5F-DC3A87498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175CF-A9FE-3E3A-5D66-F6BA04D6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C539E-ABB4-A549-1F8B-4F44F49D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7BF89-CF95-BA8B-C783-BA56FB4C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A1641-ADF9-443F-9CDF-B2BF7E2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8076-9C6B-E40A-F5C3-92FE177F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AF043-FC5B-7082-A4F5-BE1BB92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21758-B77E-75F6-4F9F-57060637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DD43E-8965-E2D8-6BB1-75142014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30904-9657-C456-9410-145A089C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12FA0-2F67-7BD7-C091-A4210583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9F496-0950-9DEB-F869-8E859EAF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1B5D5-34E4-CDB1-6701-BDD374E2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44C7A-1DEB-24DF-2E78-290DE941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9BDF2-1D4D-3441-1B70-FB67D1DB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FE2C4-E03C-12D1-B5C4-D48ABCEE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8367F-006A-8D1D-5338-3D8102E3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8A279-E42E-32EB-1411-781C2839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A844-AD48-CA99-59EB-D42A314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F350D-F1E2-DAF3-7824-CCEE7F8E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A88F8-7C38-F3D1-79F1-B608856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3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6531-72C7-B237-218E-D632EFBB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343F0-B28B-620E-2D2A-91CBAF75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CFC77-5F38-257E-AA8C-4C1CD8FF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3F8260-CEC2-6B2B-0749-8355C41FB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946C67-DACF-7CD7-4FA9-ACE7F0304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8EDEC-0E22-8535-9356-EE793A88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C267E9-589C-1C48-1443-B5BA7F1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263E0E-D111-926F-82A7-2876A983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9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8CC3-D804-521B-37C0-F91FF497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83689-DA29-21E5-C155-6A34C71A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09985-4CC6-96D6-EB08-25F1D03A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95FD5A-F889-7EA8-F79E-139CE052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CF628E-AE28-7BA3-9703-6061B413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C1C10F-3884-0966-981C-C659A3C7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A8A21-329C-FDC7-6F4B-796CF4C2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A3BA-718D-2A49-B6DD-809DF12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862F-896C-900B-92EF-A470A674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3E61-B4E2-FAD7-CB03-6F7ECBF3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E2E04-A323-3EC0-98A3-0A486EC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D140E-177C-D442-E458-8C275C19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28D46-CC07-3F84-68A4-C1DC428D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D60BF-7EFB-C1F2-1D62-230ADF1F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AEA5D-C19E-4694-B1F0-893FADCC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D52D4-AE69-47BC-FA72-1237909B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BC0ED-02C2-C816-C1C0-A9347BA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5BBE0-C459-A965-1AC0-4C972A62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84D48-F8D6-1A97-B377-D8BAEAD5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0EF5C-3ACF-0489-4ACD-33219F24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B2A3B-29B0-37AD-6F29-E337C774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B4717-27E4-FB6E-3CDA-0AE58B038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DD94-563D-4F94-808C-8E06A50D5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1E0EB-B517-A19B-D974-7E0C54206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251AF-3FCB-67F6-BAB1-F568B20F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1372-769D-42BE-8194-5DD4D3F47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22" name="Picture 2" descr="1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2024-03-10T15:10:08Z</dcterms:created>
  <dcterms:modified xsi:type="dcterms:W3CDTF">2024-03-10T15:10:08Z</dcterms:modified>
</cp:coreProperties>
</file>