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0958-7608-560C-4F6B-F4A960F8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7B389-8197-B9D4-4B9E-A066CE5AD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FB44F-DCA1-72BC-4F0D-5576BC0D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17DD0-66FD-B4A7-A92F-9E22872C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8289B-B6E0-D4B3-1B44-ADF00CB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CCF2F-BD1E-D8B9-1B1B-D844A9F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CF8675-DB78-2118-6761-1C7FADAEE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25E48-A626-6583-1FF6-F11635A0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A754-573A-2912-D52D-036A0FA4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550E1-1180-1CB0-8ACD-B5079FC0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0EDA8-2BAB-E698-1E66-4A70FDF50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B0642-FDC3-3E8C-A869-3AAC9A25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1C7E-68F4-B256-CF9E-F8116442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13603-BFF9-ABFA-5588-9B625894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96752-9F0E-59FA-4E53-F26E9BC1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1A5B7-ED35-1AD4-0A90-D20E8E36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CEAA3-B630-07B6-36A3-44C988F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EF90F-C0C2-187A-9817-E08C1B22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2338C-528D-5F0B-16FB-6326070B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0BF3E-9FB6-97FB-A5AF-078AA00C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DB9A-8F4D-5EC0-47F7-1770D856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2D71A-3AC0-3F2B-97C5-AA67FC3F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F57F0-A4FD-A22E-0BFE-2808391E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AE7EC-D294-A681-997C-74991899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2081-469A-9742-92BD-CDB2783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5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9193F-9741-B5FA-614E-694D27B8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929A6-E41D-D6DC-198C-619D4B80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032F9-F2F8-529B-1061-E1BCC7C8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D0F3E-E2FA-68A9-3B91-9EDFADDC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2E550-BC66-8EC5-D7CE-58D07E6B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976F6-2ADF-FAC6-41B4-26328D32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E99F-FB2C-EE15-1385-96B4340A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FADAD-602A-33AC-6A7C-25B87632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16F19-F75E-0899-0358-34DF7F0A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AF81D-D4DC-1525-E09A-50951F3E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10A458-EE3D-7F08-85E8-411984D64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C3799B-421B-0F92-A823-D2FA4EEB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0F544-6F81-6B24-F12B-D7528BE3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AA3B2-8CD0-6242-BE75-E9BADCC1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5586C-36EF-D972-D937-7E888FD5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FD2C7-7AF8-4887-EB2D-A59BD8D0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3FC17-B103-0F7A-9456-3938E4FA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64652-02B5-355B-3F9E-617E27D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CA20E-4A4E-EF87-8C18-7BA015C6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995F6-35BE-A390-5604-F2E9839E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07D0-69D9-E47C-8FF4-FD48319E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DA92-F992-6E39-76EA-5AE423BD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0FAA-3F5A-BFE4-2F49-BEECC2EC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F30AF-1962-60E5-3D07-53771B48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29B96-EC44-04A4-4378-CCF675C7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531A-572C-12A7-0F55-1603689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770F0-AF00-542C-9D40-F86B7311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D528D-B955-0A71-18B1-2D8A82D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80D0A-A75B-A8BB-95DB-9E3B61CF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4ED2D-DD05-6BAE-E498-25F7735D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19860-3D65-7F46-585E-90B93E03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4BC7C-6423-E8BA-6EE8-AC2EB156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AC56-D003-0E8D-DE4E-23A201E0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93D9B-7A99-D766-6BF9-01CC4A2D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ACBE4-04EF-9C9C-AE46-8CD93D7A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C6CDE-32D0-8ABB-A746-69DEE762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09D4-D39B-43CF-B880-F4A5C2CAB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FE3C7-D018-3CC5-A8CC-B664BCDA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96D93-1570-EF75-546A-C3750BF52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D30A-6C94-4C60-86B7-45C311EA5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818" name="Picture 2" descr="1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2024-03-10T15:10:20Z</dcterms:created>
  <dcterms:modified xsi:type="dcterms:W3CDTF">2024-03-10T15:10:20Z</dcterms:modified>
</cp:coreProperties>
</file>