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70EE8-1D7E-9463-36B3-B5CCA8640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943948-2423-B51D-8207-340657B0D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9FCCE-008E-A8DD-AF12-DDEA51CD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E4DE6-057A-A86F-70AF-55BF7F73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2C11B-0AE2-427B-5649-9C098C04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77866-0F1F-17D2-2E13-C54EF783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278D66-D8AB-1E49-A120-F238BDADD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F5D5B-672D-D38C-E334-5ADB4FA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C4679-81F5-9FAE-EE6D-13FF8BE4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D83C8-5327-A0DD-BD8E-FC6D3EEF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9AF3B6-4589-C01A-EECB-B8D190B80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BB1EB0-3FA4-79B2-114B-D9981F16B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665AD-3577-BABE-6281-3FFF915C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AF380-282D-6CF6-B546-62DE236A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37AD-48BA-F16C-4403-A72118C6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69D17-34FE-683C-A777-4C0CEF1D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317CB-277B-C108-A012-F48278A4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26364-1114-3FF1-6494-4DF55DC1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74CC1-5FA4-7E7E-01B7-E3FE7941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4660C-F334-5C33-D82A-E287C008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6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65DC-D9DC-BB13-D92D-D14FBE92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B1EE8-AF05-8C53-D0FB-166ADE66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18032-976F-63EC-1680-596E33D6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374F9-E5DC-C9D1-4FC1-0E3D7280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ABCE0-D8FB-5500-A713-5B9461E3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442B1-4FD3-95E9-3242-053AE4D2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C3942-3C28-9D6E-6F89-079F757FD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C9B1D-5A24-F519-C1E2-92223A65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94E70-8F50-4A8B-F1D0-807AFBCA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7B495-1883-6CB9-140A-DB0BD00D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0EF646-BD5B-D0CD-B6E6-A4A756A6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3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A339D-35C9-3FE6-9291-9AADEAFF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076EA-8DCB-3231-756C-97B61105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C13FF-8798-3EC0-0CA1-71F28B94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ABAE2-A790-BB57-02D5-D18BB59F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D7CCCC-A3F5-A73F-8C24-5BBE874B8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43CDD4-3CCB-5091-9C04-E30DBBA9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86E1C2-F4C3-A365-E219-F4823BA4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8E3352-B5B3-BECD-6A34-917E4F49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7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21C9A-1275-316A-442E-1AAF6E30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8CE98E-5DF4-E0B1-2E2A-EDE301B7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112620-7DB3-B4BB-50F1-8DE642D0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45ADD3-AF8D-8859-A3B5-A2C3A1C4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8ADDD-31EC-FAB1-A47D-D87D2942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0E133F-3E26-D373-4287-5F53F299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B9189-83F1-D9C6-4C09-E5E7F87D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410D1-FA03-EC45-569E-F68A7A3A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66975-0A73-504B-FFC0-417EFE8B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67F557-B64C-E61F-333C-DAB68FA4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18DCA-8E5B-4285-564D-3362FB19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B576A-719F-19D4-6E0F-3AD21F72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C7F75E-FFD0-BB4E-1907-DCD703D3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DECB2-690C-D4D0-1302-83819C3B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03B65-DD16-6D4B-8444-EEFE47831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7F16C0-6EEF-FC51-F33D-6181066E1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56CB7-B07C-CB69-E1EC-BD360ED1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654F7D-A838-9BA4-3643-63E86E7C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FD7B6-2ACA-B847-0C5E-C34D39A8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984EBB-9BEB-7A94-455B-3675FAC2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12750-4B76-3A93-B926-A4ADD03A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71581-1152-B11A-9D6B-8F32F1705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3DEA-8543-4CAB-AAF9-1CF9CA4486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F2E2B-3F1C-7F67-0215-68698AF75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B3A4A-F262-EF8C-5FFB-E1CEA6161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FBC7-DD1C-4F0E-B0AA-3DC711657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818" name="Picture 2" descr="12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2024-03-10T15:10:25Z</dcterms:created>
  <dcterms:modified xsi:type="dcterms:W3CDTF">2024-03-10T15:10:25Z</dcterms:modified>
</cp:coreProperties>
</file>