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3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D7493-2957-BF78-6BD4-0C029F9B3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AEDDBA-0FDE-3543-9A3B-F1B083521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0A5636-7D23-6352-A6ED-440CB2CF6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D8B6-6939-4D25-BE02-93BB3737C2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B91A29-4D43-EC87-D6F2-718BA22F2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B01C7D-34B5-A97E-5440-28CECC944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7723-B42A-4355-A764-7ABF6F00C3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202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6FE1D9-2EC4-5B8D-B145-28FB1472E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C9857E-1748-E169-A076-0FFEC3463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B32B4B-8D14-05F5-0F17-BD586CF62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D8B6-6939-4D25-BE02-93BB3737C2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B4449A-3D5B-EF69-2A20-3D6807905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04DB7A-55F1-6729-C09E-988846C2E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7723-B42A-4355-A764-7ABF6F00C3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419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709134C-F09E-4822-430F-E2983799F9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56F5CA-4322-B671-205F-635B53516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C0C218-A2B0-8DAD-58A9-C964D21D9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D8B6-6939-4D25-BE02-93BB3737C2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90E1FA-6F00-56FB-0762-10BF330C5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080FAD-C666-4E27-17F6-A3D671E72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7723-B42A-4355-A764-7ABF6F00C3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934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4885E-E3FF-CE07-99EA-BE2FE83D7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3517B2-015A-1BF7-4295-569D50A32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27995E-5D26-3BB5-9192-EE847469E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D8B6-6939-4D25-BE02-93BB3737C2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CD1925-DD6A-E374-787D-7C2200113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B79A7D-9612-32C3-7DB1-410BA771E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7723-B42A-4355-A764-7ABF6F00C3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4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E4DD5-592E-2970-A741-1D3618859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A10F47-A94B-ADAC-34FE-2CD769C16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D73107-0D83-9B56-32DB-65FDE383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D8B6-6939-4D25-BE02-93BB3737C2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C3E6C0-D581-CC39-2BAE-4733BEAF4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F90929-041A-7A94-1669-BDFBC4926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7723-B42A-4355-A764-7ABF6F00C3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938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35DBB-13C2-D8AB-C4E2-38C4062A7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48D435-4DE4-C9F2-C82C-4E55E0BF9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C5AB65-4D50-1B1D-CF74-59FACAB4F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8B112E-0773-43E2-BC2F-8A28C64F3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D8B6-6939-4D25-BE02-93BB3737C2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A0256D-1E88-3482-6ADF-7F3DA4505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B5FE44-EE86-1617-A048-8F85DB56D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7723-B42A-4355-A764-7ABF6F00C3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94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E46D2-4878-CD42-F782-67C131F3D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976D3B-5074-95CE-1EC3-A258BCD39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B4C259-A121-D7B8-98B0-B23E4D1EF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9ED9F7-C2CD-BEFC-A542-4554489249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6AD991-691F-EB29-B058-A9CDC54538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C80F9DD-A6AB-247A-15C5-29D06DEC1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D8B6-6939-4D25-BE02-93BB3737C2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24DD47F-3520-E6C6-3E1B-9CCE3CBA2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F148A2F-7C8A-22A2-C618-1BB407DE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7723-B42A-4355-A764-7ABF6F00C3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996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1F9E2-07F9-B958-9E77-80410CA09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E9FC7C-CD2F-064E-3D00-FFD33842B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D8B6-6939-4D25-BE02-93BB3737C2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345069-2292-9281-0380-9AD45F14B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D53384-3C5C-631B-13A8-2B729AD1D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7723-B42A-4355-A764-7ABF6F00C3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7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689F73-B08B-8448-3479-9EAD125D2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D8B6-6939-4D25-BE02-93BB3737C2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AB9935-230D-09EC-E7F8-82982C20A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6B3970-023A-A7CE-DED8-1B589D292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7723-B42A-4355-A764-7ABF6F00C3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046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B9123-2FE6-B727-CE6D-C726A032D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BFA1A6-E5CE-5F7E-6742-CFC258A10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713C2B-29DF-E490-9573-BAF81FFB5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A2FA26-F267-C6BC-EF50-0575B7E21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D8B6-6939-4D25-BE02-93BB3737C2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5C8B4A-A37B-C1B5-25A0-F87F6D361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93580F-4136-5D08-E895-6F1138968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7723-B42A-4355-A764-7ABF6F00C3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837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6FC02D-A501-41A8-8BF0-5F3DC18A0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193259-1A86-F260-E784-8A25168DFB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3827E5-06C6-7E61-8601-B632EC9F1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02D744-055B-9CAF-896C-6A7E1E0FA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D8B6-6939-4D25-BE02-93BB3737C2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B54977-E07F-E605-B10F-56792F60B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6E6DEA-B744-32B1-C126-601B63F29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7723-B42A-4355-A764-7ABF6F00C3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425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DBD19D-48C5-1B9E-FC37-C2BC34369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13F205-47D4-D1C3-9B02-3FD6BDBCA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225DBA-1E7D-A395-0264-55E99CB2D8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7D8B6-6939-4D25-BE02-93BB3737C2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78BC8D-4BE4-884F-EAEE-E5CA213887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1F58DC-8AEB-1A98-BE24-1BE49BF4D4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17723-B42A-4355-A764-7ABF6F00C3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35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6866" name="Picture 2" descr="12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36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2024-03-10T15:10:33Z</dcterms:created>
  <dcterms:modified xsi:type="dcterms:W3CDTF">2024-03-10T15:10:33Z</dcterms:modified>
</cp:coreProperties>
</file>