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C8D7E-BBCA-5E91-15FA-5FCED3693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D14F00-A162-BF4D-0031-1912FF3B8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A2800-18AC-EA5B-88D1-A5A15581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85EE-ED6E-422F-9AE7-2B1CB5348F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7CDC2-F8D3-3BAB-383E-BCAB009A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41297-EB5D-B6FA-02C1-8388DB41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0C87-09B5-4227-B160-A6937E5BF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3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7460B-9423-72A8-D1E9-1B462E64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47AD25-BAE4-6604-8B60-C38FF56FA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216B4-877E-BEEF-D1E5-AFDB056A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85EE-ED6E-422F-9AE7-2B1CB5348F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87F65-17FD-9488-3820-B17AA456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7FF79-92C1-BDDE-9035-9CCCE5A1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0C87-09B5-4227-B160-A6937E5BF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5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95FCB8-BB6A-3892-4B18-7CEAE7438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A7C57C-22E1-2AC5-F7B4-035DC4209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74219-F6DC-71C0-6628-EA7E3465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85EE-ED6E-422F-9AE7-2B1CB5348F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37673-51DE-0C0C-4DD2-993B6287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444E5-305F-C090-C92C-EFE66F09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0C87-09B5-4227-B160-A6937E5BF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40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9A40F-C9E5-75AC-E454-D5941887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D945AC-2F15-CB13-60D2-ECF5A35D8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ED729-CA1B-D7EF-2734-25121F33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85EE-ED6E-422F-9AE7-2B1CB5348F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8827D-AC16-FE95-C204-124F8319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ABB86-50BB-2E3E-7476-3B771EE9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0C87-09B5-4227-B160-A6937E5BF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91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3C7A2-944E-AF14-C290-A150A8CF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A7418D-F45E-65C8-B012-5C2308CD8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4F5DB-4873-9CAC-59DF-06FA9479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85EE-ED6E-422F-9AE7-2B1CB5348F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10071-9E42-C3C7-6BF2-19B6996A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0AD38-4D09-3995-6AD4-F32AE184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0C87-09B5-4227-B160-A6937E5BF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1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32479-CEAC-C2D9-FED5-014DD8F2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CAF04-8B42-7037-27FB-79E4B16BD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91D2A6-D569-262D-B1CB-6D6D94F0F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DC1AE1-2EEB-F922-6FA0-8D1D03DD6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85EE-ED6E-422F-9AE7-2B1CB5348F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B62EA5-D5D2-6C4E-F926-A360686F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724193-9D3E-1158-E3E4-665B77EC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0C87-09B5-4227-B160-A6937E5BF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7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6DB5-B318-4AB4-9F36-7481BB52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180A7C-D772-20AB-29B0-EE98FBA3F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2D0FDD-D0B3-B09E-2591-F08D31129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F12116-3F52-EE2B-4CB2-6FB2E887A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3168CD-76C6-CC47-0561-F4233D2DA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9531BC-530D-E3BC-8C32-80058D98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85EE-ED6E-422F-9AE7-2B1CB5348F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103AAC-7816-BFE8-776C-943E4D9C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54F8D9-5B98-8E3E-6DDF-6F59BD42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0C87-09B5-4227-B160-A6937E5BF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43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BFB8E-B776-004A-E4B8-E5FDFA58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665F1F-0A3D-13EF-FFA7-6E49C74A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85EE-ED6E-422F-9AE7-2B1CB5348F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89BAB1-1CEB-FC63-CFF7-DF7D044A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77E5BF-A0B3-4803-1534-4DF950D6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0C87-09B5-4227-B160-A6937E5BF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7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FE6229-21C1-2733-19EC-197777FA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85EE-ED6E-422F-9AE7-2B1CB5348F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E59039-7F46-954C-AF05-D8779AE7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1490CB-4D51-D062-0AC0-7FFB1712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0C87-09B5-4227-B160-A6937E5BF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98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9E419-331C-BE23-460B-CDA2F96E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0EFDE-7DDB-9A10-0039-B9C3B9B8C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A4CBD8-9B89-7195-7B0B-901CA9D9B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BE0D5-6B5E-9FD2-5DC0-ADDC4B3C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85EE-ED6E-422F-9AE7-2B1CB5348F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805ADE-E1AF-ED55-5C80-3A1F3C6D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BA18C-5B1F-8938-8A00-2D731CD9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0C87-09B5-4227-B160-A6937E5BF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9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EC0AB-C439-D646-595B-8EC2C822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BA71CD-BE80-EF17-3E44-A0D968832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B6C6F2-F39E-C6CB-0ECE-C8924BBDE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3E46A9-E8C4-4E8B-02CC-B8025849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85EE-ED6E-422F-9AE7-2B1CB5348F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D7474-16B9-26AE-F7A2-F9EF9BA2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C6D089-8CCC-4F86-128A-D6A8992A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0C87-09B5-4227-B160-A6937E5BF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7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333C3D-3531-F08C-3F02-7937B88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88431-472A-25F6-8B05-BCFCDEB7C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3F247-B1DC-33A3-A5CE-7D0DF8EBA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285EE-ED6E-422F-9AE7-2B1CB5348F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84A0D-4B3C-93E2-A89C-FD1F81B47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7D3D3-E4A7-C7E0-D8B9-542013C1D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90C87-09B5-4227-B160-A6937E5BF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20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7106" name="Picture 2" descr="12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2024-03-10T15:11:09Z</dcterms:created>
  <dcterms:modified xsi:type="dcterms:W3CDTF">2024-03-10T15:11:09Z</dcterms:modified>
</cp:coreProperties>
</file>