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4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409A4-A44E-97A2-5F40-EEFB5649E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387B7C-8D89-FDD4-1790-012B34C26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89C4EB-9542-9BF9-32C6-69B3D42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9D71-DBBC-4AE1-9D83-97AD157724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A5F254-D00D-D0B7-4D4A-0F8FDCE5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638BBE-DEF5-564C-E1B6-5302C44D7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DAA2-B103-446B-B4F8-C67DA6718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672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55FFE-65AA-31B6-7474-D594201AB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C86C10-1D5D-445D-E1D2-36662FEA8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CF1A3C-487B-34AA-ACE1-CC6EDF9FF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9D71-DBBC-4AE1-9D83-97AD157724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2B351E-2826-1839-6C2D-7375F9FC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CBF11F-F8C4-208D-1EB5-4F0102928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DAA2-B103-446B-B4F8-C67DA6718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93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5D2BE2-1948-B122-3B00-1EE4A1417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A4867E-3955-DE32-0743-96AE4AC0D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DFE9A5-98B6-7AB2-3E14-36B2A42AF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9D71-DBBC-4AE1-9D83-97AD157724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672C5D-01B3-32B5-F6CA-C9B6732CB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88C52B-1CE8-07C7-47C6-57A4B5133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DAA2-B103-446B-B4F8-C67DA6718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04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11FC3-3908-33F5-8A4B-CE98883F6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A3F2D8-C475-FB75-AD36-A8ECD208E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DC3D7D-5FB4-E1E8-3DA3-FEFC82069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9D71-DBBC-4AE1-9D83-97AD157724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183998-D497-F8E6-3292-2D63D3E36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B86AFE-9DF8-633C-026A-C3B482FD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DAA2-B103-446B-B4F8-C67DA6718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833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C77A7-4188-2C12-FEC6-86D3EC2BD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78BAAF-2BE7-0B59-48FA-2DB84E0E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1FD112-AFE4-2EC0-2392-4BC24E4FE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9D71-DBBC-4AE1-9D83-97AD157724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5FFC6B-3CAC-D005-56C9-2884CFFC7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A5301C-A74F-9968-0A08-FDE9F818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DAA2-B103-446B-B4F8-C67DA6718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75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415E9-67C5-888C-7829-95421199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8CC660-A849-43ED-BE5C-2E4FF40EA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A24B7F-4B3E-8463-951B-256A02212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3B6B78-C9FE-C509-94AD-06202F528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9D71-DBBC-4AE1-9D83-97AD157724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A9EC48-1E71-FE4F-A5E1-351C01C7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906CD1-090F-C7A8-D075-BB8CA140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DAA2-B103-446B-B4F8-C67DA6718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04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435A7-2352-B2C2-B430-B380AB9C3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93520D-F8A6-8479-69C9-423B1E721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989395-65E7-5D7B-F1D0-CF6FDA117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37F772-DBA1-3972-5375-65142F035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C5D0AD-A947-72FD-A329-13E855F9C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9A31F0-67B3-9784-F315-CAB9E5972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9D71-DBBC-4AE1-9D83-97AD157724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81533C-4DF4-9D95-B6A1-9ED20790E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60DC68-CAC7-8677-05BB-C781ED1F2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DAA2-B103-446B-B4F8-C67DA6718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60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7177E-523B-798D-3257-C603FECBD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5F237F-E46F-FEFC-58DB-84792582C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9D71-DBBC-4AE1-9D83-97AD157724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408A28-1E20-C394-639D-C645A2F6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F69F1F-C1BF-2B78-CBB0-BD4CFBA61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DAA2-B103-446B-B4F8-C67DA6718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19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94E106-46A6-481E-7133-CC90410D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9D71-DBBC-4AE1-9D83-97AD157724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3782A2-A882-9A2B-F79C-9386D0599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DBBA22-57D0-1F95-7AF2-28AF10857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DAA2-B103-446B-B4F8-C67DA6718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76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1DD2E-97E6-749C-F2D4-5B3C160CC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0709B2-C93F-8214-5226-202896936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6B4F8C-85E1-1932-AD53-F5CA3D8F3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942A3F-99FF-4169-BECD-609F169B0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9D71-DBBC-4AE1-9D83-97AD157724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EF9C07-4B45-016B-EDD7-E844D7EB5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12FF86-3725-716B-F0BF-7C445F8A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DAA2-B103-446B-B4F8-C67DA6718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078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0658C-9E9C-5E4F-BC1E-D4BF72FC0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6DDB90-E6AA-B134-D44D-7B28E90129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BCFB28-9D16-A967-6D3B-76F824F49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9963A1-7B64-191C-65F1-FD3011110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9D71-DBBC-4AE1-9D83-97AD157724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43B5FD-014A-CD47-43E2-BDEAA0C2E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EF3FFC-12E5-6ACD-80D6-380688242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DAA2-B103-446B-B4F8-C67DA6718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63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AB4E06-34B0-F8C6-2BB6-BA1B5FCD7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081649-C440-BC16-9440-387271283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C0A3DD-BAA4-03F9-B036-08D416738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E9D71-DBBC-4AE1-9D83-97AD157724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30B9ED-1AE5-B1B1-512B-1F779E0FCD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AAE98D-9025-EFBE-9227-8F9FB843F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FDAA2-B103-446B-B4F8-C67DA6718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41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8130" name="Picture 2" descr="12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29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2024-03-10T15:11:18Z</dcterms:created>
  <dcterms:modified xsi:type="dcterms:W3CDTF">2024-03-10T15:11:18Z</dcterms:modified>
</cp:coreProperties>
</file>