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2E80-E0DF-2EED-09B9-51F2CEC8A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671435-B159-EB9E-3C6D-60912746B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65510-F030-4FA3-A554-C7361E60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28919-EA3A-E0FF-B2DC-5F127062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0BC9B-75E3-3FCF-86F1-049BB1B8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BBAEA-5B26-8310-16DF-EB45CF79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567E8-B77F-19F4-94C2-63AD3E82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615D5-E1A7-33AC-0BEA-82AE648A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AE82F-196C-32EC-1093-7F8C2B2E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DBDBA-FAD8-14AE-03BD-8FD467C8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A06902-CE11-5CC8-6C62-70F0468E0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5A6AB-99C5-BD37-F655-C0AB12CE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31A29-C2AF-13A4-79A6-24C228AD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EF227-1196-647A-DDC6-A52B3732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14556-B3F5-4B30-8F44-81C54F6D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1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6B29E-576B-3575-7B77-3A28275D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9B1FF-9941-9B13-CA35-8C67A137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4B6C8-5ADB-E455-89A4-5B45026E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625C3-DFC6-AA83-4154-1D41E730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4D3E1-797B-34B6-C5B0-9BFE172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0327-BCE9-980C-D233-A815CB9B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8730C-E8CD-0059-E5E0-54DF50F0A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3364A-67D5-D376-2092-774D1E7C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B4BE1-724E-F28F-6133-F3C1229E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8C70B-76DE-4CB6-C215-89CA8F1B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DD045-D282-5CEF-6B27-FA4C65F4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2FBFB-03D3-9396-4ECD-D046797C4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C6FD0-6604-58FB-E20B-354136DB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F66D5-CB16-BDE1-3715-E0290E11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9D89D-2451-ABB1-E661-8DC5CE67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537C6-0E77-53F7-CBD5-648DF3A3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4EC7A-7077-AFDA-A25B-E399CF36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0A891-F7C2-6DE0-AC29-6E16D2CA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9405C-B22B-7403-D911-F30CDC7B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F8D70D-0A78-4A35-2B85-89BE5A7F2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1F021-0C3C-5E28-F8AD-A7BAD5E36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E8DE84-4932-3EF7-D1D4-E3120A51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2D7A3D-E16F-CFE5-3EC9-61A5E176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CBE2A9-9DBF-28BD-CFF5-96C56D9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8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26B4-534B-5129-7742-F76E480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7E37DA-7E26-A875-ABB2-EC7FE9F3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15F454-21E3-2C80-D421-8E8EACC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970C5-3F2E-E1BD-B3D1-5703FD3E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0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3D294-3A5F-D826-109A-A8BD16C3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B84CB5-F6D5-7EDE-6D18-E172408E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52882-AFB8-E026-8D0E-E1F2171D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B32C2-410F-8537-DF78-14408FCA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7386C-876A-1728-878B-892BD4A4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E9E72-83E6-5EE6-946C-94218FB8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831D3-AC32-F827-B840-E7753F81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1054C-A6EE-B58D-0DD8-57E4E19B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D7941-4388-F7D2-12AD-9875A441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2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D2888-A64A-6B54-A9E1-F8C4BB1D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27C9BC-DEB4-0A51-57AB-FD566EDE3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E39F7-EE35-299B-0DA0-4D67FAD3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5CB19-83BB-C994-6554-FC23B1E8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E2B26-8D8C-8072-7A29-255D04E9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320E6-9072-9C23-3E75-986A2C30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63873-8329-4B5F-809F-0C4D5053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C0A46-41D4-0DA1-FA52-083E5C10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56A40-4075-D242-C6F8-10F6DE98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439E-2D6D-4DA9-99E4-3EDA211CF4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ABC4C-D904-F6A4-D41C-7F447BC1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FE43A-77C4-016F-FC01-AF495B9ED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D476-C184-40BF-9D56-029BF301E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5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26" name="Picture 2" descr="1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2024-03-10T15:11:34Z</dcterms:created>
  <dcterms:modified xsi:type="dcterms:W3CDTF">2024-03-10T15:11:34Z</dcterms:modified>
</cp:coreProperties>
</file>