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5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EB575-3564-D5C6-0A76-9D3063A76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656CA4-79F1-2A22-5D6C-A2B5A31DD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63F03C-4FF6-5DFC-085D-45BE20667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B41B-7A2B-45F1-A9E9-FD533F2F51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0F2ECA-D28C-BBF1-6AE1-317AE5D5A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907D2-909D-A0AF-6763-72C091C3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86FF-2A98-4355-A989-D3FB89B0C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35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4E7A8-131D-D3DA-A63C-F17C59E0F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169D6B-C533-1C2A-BC9D-3537CC646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4CBE48-FAF2-5CE9-28EE-2B2AE340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B41B-7A2B-45F1-A9E9-FD533F2F51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6AB4D4-7B73-E8C9-AC7F-E8A65053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7C2E42-4752-933C-025D-00C3405B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86FF-2A98-4355-A989-D3FB89B0C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2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2D0915-67EB-BCC1-8798-52DCF867C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8D0FDD-C86E-07E9-10B1-4EECAB7F5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5EF63-593C-6CEE-1795-D9BDDFEB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B41B-7A2B-45F1-A9E9-FD533F2F51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69A289-682C-1938-24C3-92451E193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A0119-8F7C-70C4-6AFC-76091868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86FF-2A98-4355-A989-D3FB89B0C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63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4F7A1-8521-BB50-2A04-09F8E77D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F7EC3-2E39-4304-8591-505D36302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AC005-863F-E7A3-514E-4DB4E777F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B41B-7A2B-45F1-A9E9-FD533F2F51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1335B7-0A30-F007-29E5-148EA430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E847A5-9FEF-2D00-5C97-DC175B6B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86FF-2A98-4355-A989-D3FB89B0C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69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3DA46-FB3C-30D9-74BB-7B07F504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B6A328-7BC4-846B-4252-7F2A207E0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B40CD-828B-FDEC-E835-B256C842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B41B-7A2B-45F1-A9E9-FD533F2F51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CB741-3459-F2BC-593F-4F281161D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E34576-B2CB-9B44-DAD6-B36CFC24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86FF-2A98-4355-A989-D3FB89B0C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28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E4E54-F4A3-B102-9382-37CCC4460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5F7587-4082-2327-3E57-91F3058AB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7C4162-AD3D-5D43-75D9-B14AAD820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A05376-B467-6EF2-2D7C-655E4F7E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B41B-7A2B-45F1-A9E9-FD533F2F51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B319DD-2ED7-676A-C3D2-10E184FE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A5998F-D1AC-09FB-ABDE-205F3B08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86FF-2A98-4355-A989-D3FB89B0C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01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6C94F-D16B-02F0-BD55-56E5A8A37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52F9F4-CBB0-8672-5B08-8D0726B3A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EAA580-F2E5-80AC-E4FF-D4A19FD0B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AAA235-5D5B-BA6D-95EE-FEEE94124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15C8DC-02FB-1B14-A188-7D2A545D1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C4213C-A74A-AFAF-468C-A040CD6F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B41B-7A2B-45F1-A9E9-FD533F2F51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C82E82-F7EF-2D8D-EC37-3CB397434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C4D84E-8C40-AEB1-F441-A55E00DBF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86FF-2A98-4355-A989-D3FB89B0C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11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1DF8A-AE07-C753-0CDC-48FF8647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B1C838-6FB0-B961-DA20-E24C9127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B41B-7A2B-45F1-A9E9-FD533F2F51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A4CF24-C8B7-EFFD-55B5-B27E5F1C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90A606-CC56-B38C-B9E0-F4497D56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86FF-2A98-4355-A989-D3FB89B0C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12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496229-2522-FF8B-4232-AE5926C88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B41B-7A2B-45F1-A9E9-FD533F2F51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D3C014-304B-2465-D7B2-63B5164C2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64F2FE-527B-F90F-CA15-296581A4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86FF-2A98-4355-A989-D3FB89B0C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79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6B54C-76C2-87DE-2213-749968950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AE89FE-C0A1-2316-A060-8D64191D6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2B9A63-93ED-F582-3316-EA7B62355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03AE7A-8C23-19BD-5D2E-11DE9C12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B41B-7A2B-45F1-A9E9-FD533F2F51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587A45-67E3-4323-CD5F-A4D5D253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DCE26D-CA76-42ED-7F94-22648412B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86FF-2A98-4355-A989-D3FB89B0C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79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A31E6-1872-1EB5-CAEA-7626E27A6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1F8572-140B-6FC6-AA3C-293A837B9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182A60-3A81-C3FA-8B37-372D58906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800810-E644-C72B-BAB3-E9837E90A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B41B-7A2B-45F1-A9E9-FD533F2F51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F9105A-D1B4-F300-3798-357A0B492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58C7A2-0C41-F192-75C4-BCEF606F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86FF-2A98-4355-A989-D3FB89B0C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3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2D6203-F4D1-0C08-189C-A19B7E7E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736615-6249-35A5-D2A1-23CC0041C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E158C-B25A-2273-EE91-46573D9B0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B41B-7A2B-45F1-A9E9-FD533F2F51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7C0954-D7DE-939D-6FE1-85E202BD7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D2C751-569E-0AF1-FDF6-03FBD42E0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E86FF-2A98-4355-A989-D3FB89B0C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53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4274" name="Picture 2" descr="13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02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2024-03-10T15:11:42Z</dcterms:created>
  <dcterms:modified xsi:type="dcterms:W3CDTF">2024-03-10T15:11:42Z</dcterms:modified>
</cp:coreProperties>
</file>