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1A6A5-2153-CBF7-2F9B-1CF9607F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342CA8-90BC-422B-2D4F-3ECFB1FFB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40933-A2D7-2AC0-3B22-3BBE69F3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729EF-FC3B-DBD0-8D58-574970C5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DF54D-60D4-E7F6-5F23-7A8D9AC6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CAC85-052B-F678-07E1-6F25DD7C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CEE90F-4607-AE3C-053F-D523D81E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DB46B-63F2-3058-9898-28F12A0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CEBC1-4F1C-801B-4116-E746E579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7BF7-FA66-42EF-0372-54FFB01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0A03C-85E6-7591-8519-4E34CFB19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B2B9F-FEC5-8B69-D4FE-40D492C5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57ECD-83D3-CD01-5A86-C5863ABA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380B7-E565-7582-F060-57D64A72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C1ED4-8B71-63E6-4E7A-62D72B55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FEDD1-987D-0AF4-53BF-542A0C35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AF02A-C338-6BEF-B144-F2E1C019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56BD4-785A-31D0-5F78-EF53455C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C0598-82D4-C129-EA2B-203DA662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C9485-EB66-1619-5DE3-42B69E81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E99E-91E1-303A-28D0-200D715B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FAC81-C206-0B1F-069C-7C21CD2D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96A64-2169-B439-BB3A-7B98B4AB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4A6A4-285E-1E2D-6115-361E4FF3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8D8E7-F514-6D79-275A-6DB5CE69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5E20-8BCA-D841-305B-9FE06FD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2FB3D-D0CD-A6EE-C688-97361290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32636-BDB8-87F8-88F9-46C4E128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22BDD-B7E4-9264-431C-B69C0B0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14FBC-1ADF-5231-F88C-1BD2D9A1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7A990-7368-339B-CDA1-2D5D531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EEE26-C072-D9FF-03D3-ADD8728C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9A6EE-64FF-7213-4F04-F3908A0A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95C75-4BFF-0AD2-3658-1E9D64E0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10E46-D432-C34C-8572-ED869A3C2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195691-F515-E326-EC09-3FFF36BF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72D2F-4C46-D5E3-A309-7661F2A0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8D2D2-8352-0543-20DA-35C8F7F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C042E-3811-2765-F7E3-FB6F4756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E9089-61FB-5803-95FF-E4413CCE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6D12AD-512C-F40B-6B75-3470F0C9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230A7-11D5-9215-54B5-6DD43234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CEB550-5094-5142-2E79-0834621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06784-5409-0977-62A0-DBEF3F8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F99B4-769D-20EC-E732-13C672A4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61096-D9E5-5242-8E37-C49D1D6D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7E061-2D1B-1CBB-C2A6-8CC37869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C0E2-F97C-8AFA-D66C-9CADDB32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366C5-0ABE-E24F-E437-88CE1B0E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051D7-CB14-8B05-BA8B-CB4FC7B9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8F07F-59DC-CD98-CAE9-59E8A940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F0D4-4CD2-20E7-2D19-C8328ED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35C48-F9F7-8664-EAF4-9B331D31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1E27B3-2C7B-0CF8-0A33-DAB8B0991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19E9D-656B-8DD9-2747-53B2823D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3D05-32CD-C43E-2EF6-2377DD4B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C6C6B-C2CB-3D64-B6A4-2037FEDB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AFEE8-C3F6-A1EC-CAFC-F5B620A9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0ACD7-515B-E2C9-B1AE-29CF1211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7FB33-DD63-AFA5-4C0F-524572CA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1EB65-6A1F-B260-2DCC-A7D347C7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953A-CE4A-4C7C-A451-F5B13547B7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BC8FB-8034-0C48-A14B-3DBA8679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154DB-39EC-1590-4CAB-C9DFB317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70FD-E7A4-40A2-A957-EC0F1326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538" name="Picture 2" descr="1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2024-03-10T15:12:29Z</dcterms:created>
  <dcterms:modified xsi:type="dcterms:W3CDTF">2024-03-10T15:12:29Z</dcterms:modified>
</cp:coreProperties>
</file>