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4DAA-95BF-8BAA-C163-A36DCA89F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93FB72-87ED-B227-BDCB-0C7DF57E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4E2B2-06D3-E8AF-13A3-50E13C24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A72B3-9707-1608-A829-731471C2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47451-BF79-995B-485A-FAB022F1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0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4C6A0-DCA1-A2E0-276D-53445735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B7E86-4726-5BF9-9EB0-6CEF50E29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10961-FF63-C03A-75A0-5651AB6D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6AE60-4AFF-C1C0-EC77-680B4E11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12121-5856-884A-7335-E9712A58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788CD0-C4DA-FDE4-DE67-136A92904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5CD01-4F01-AA12-701D-3BED9D7D9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B3C84-972F-70D7-927D-D6C2FD32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1EBF7-4FEC-19D6-B437-23112F59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2DDF1-8B57-7149-8FFC-E218A05D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0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8BC91-5EEB-6C8D-B648-9022EB73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3B7BC-4A7E-10AA-D9F5-1CA04219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BE54D-0899-0871-2592-2607A2AF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D2F47-C0FE-9FD0-61FB-A7EBB190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EC69F-2E6B-62F9-1656-59571EDC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0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D657E-C430-FCFB-C78F-53647CB0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99532-F17D-8BFE-7A3C-A8F2C79D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FC473-DAA2-5FA4-AA36-0C275472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2D0FE-65FA-44C6-29E9-E805377D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2DC94-C7B4-1519-DD98-4768CADD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9CC92-6D8F-E8B3-4299-0ADEEA1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083D-A2B3-9CD3-79A3-D00D7B1A8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AA8DF6-5B76-DA56-85AD-D70E74FE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F9523-AC81-CBDB-0AC0-D0D6A2C0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C361D-9694-B82F-B9B0-DE9A49C4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08B89-7DA1-A72D-CBB5-77B4D09A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1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22384-2402-FD5E-2F4C-9E5BAE7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88566-13F7-1342-DF2A-3BBC70B5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166E0A-8DD1-41E7-AF4B-5E931FA58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50490-0C50-028B-BFA3-3159D1C56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17CAAB-B9D1-D608-8C02-4FF8E7D20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15761E-A62D-9B0C-12E1-403DA28C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E05055-AC5A-4F19-A0C4-F2C0871A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F793D9-C36E-B100-89ED-57F60BD7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1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53E96-832A-3A09-3E80-7095C375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4EA6F7-A859-77B3-2A4D-B05B4240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5D581B-BAC9-7B32-5DA5-BEDABA66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4B973-D575-0180-9F55-A19BDCE9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8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7B16F7-FE07-890F-7DF3-9AB9C1E8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40CAC3-5BB4-0CBA-C482-756DE62C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E902F-12FA-3BC0-5F01-CF12BA35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1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CCA48-22DF-2817-80A6-9AC691F9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A2E53-FFBE-1BB2-BC84-9BA57D34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66C4A-5CCA-C68C-C139-B417D37AF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1AFBA-83BA-2752-F3DC-64D039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3D987-A78A-C207-F0F1-08F85534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BB28C-0590-C319-74FC-D2579219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3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0582D-CD79-9951-F6B8-B9CF3A4F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A3039A-1522-067D-0C9C-7F2F68B10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4CA26-4C77-9C55-8728-253300CE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14B7D-5D83-1CE2-8156-C4A1FE4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C4AA4-9450-EBE0-1511-B5FA70DC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3A07C-806E-C4AA-7379-8AA9B72D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5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422F1A-33D9-3237-1A9C-422B9488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1A214-3800-51E1-A10D-03A408BA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0204F-47D3-7B57-30AB-211B30FAE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FC07-5ECE-4CC9-94C1-AE3E71F40B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6662-8DCF-7A6F-9170-B2ECD2396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6747A-F04F-F3A9-DC95-D2A17289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08D2-02B8-4371-B89A-4029AADAE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4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586" name="Picture 2" descr="1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2024-03-10T15:12:38Z</dcterms:created>
  <dcterms:modified xsi:type="dcterms:W3CDTF">2024-03-10T15:12:38Z</dcterms:modified>
</cp:coreProperties>
</file>