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FFD5-9418-B54F-0E3C-37C0868DE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68327A-593C-6588-C5FF-6746EE114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5EF9-CA8D-27BE-51E0-0E6978C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AEDB4-AFD9-2203-1E37-2C7CD4D4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6B8A1-2DDE-9339-3E9E-BFFF2C71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181F-5F57-0CB0-9D70-3E372834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22A99-FABE-111D-438D-EBFCAC38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9C655-45A5-4CF7-4CB0-C160650D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DCC6-D78C-584C-59AB-BFEFCC71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E0BB9-C174-EFBF-6070-BA964A9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5761A-EACF-BF8E-EA72-D26ED744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4BD92-DB84-B43A-1704-3D3D7C63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1A0A6-34F1-832B-9E44-85FAB0EA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5B3D-50E3-09C9-CE13-D526490D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76A0-1130-83AB-F535-60AF13A6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E440-DA8E-D4D1-2A30-4AFC8312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2FA8-4717-6F4D-4159-EC321221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5D91D-9037-4188-B394-926591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298F3-8811-75C5-00E6-9CF37FC4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253BF-CA16-CAEB-030B-41A1F42A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8571E-6EB0-C642-3C63-A729497E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7909F-0152-086A-54FB-402AD0E2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D13C3-E2A0-85D4-4384-4F6023DF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D0715-E49A-75C8-CE7A-8B742A7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BFC06-1D9C-B886-5649-A205C7DE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2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FBBE0-1993-2353-75CA-D6C966F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69DFC-69FA-E01F-E088-33144FE5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30418-66A5-2EF7-356A-8B70652B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819B4-3B1D-3E73-AD24-D0003835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48E69-5143-44B3-D5AC-21892EFB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B97B4-5D15-4CD3-925D-E9EF2983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3820-364E-5CAC-AC48-5F37C9C1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5B75E-395F-46E4-6D0B-1252A9DD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1AE91-6102-FF77-6293-0AD81716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9ACF1-8353-C6C8-5842-1C6519D1E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78036-FAC7-362A-9CCA-B8DBA218E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DCB31-EB5F-6114-31BC-C71DACE5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54FCD-D3F8-E804-2060-46C4D484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712D4-2FB1-78B9-ECD4-0CED4381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2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9619-CB5F-64A4-AE42-54EF813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9C7196-9DAE-7B35-0F27-941C68A8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1B8DF-A68A-CA0D-3070-1A52D765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568D2-E282-86A1-166B-98A8D15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A7FCB-AD25-E41E-EAA1-C39FB5AC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EA731-3324-F4DD-6C62-A3D89BE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81ECD-E175-AD88-B6AF-AF09C4A4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2AFF-B74A-8EA1-DBC2-38977500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C5EBC-B94B-3953-6F0D-8528F85E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F7A20-8916-A159-CFB9-975AEC81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06B88-CE06-AE82-D98B-0D5DD209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4F9B-6928-C3D3-C0BD-82ADA10B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AE598-0FF0-608C-7859-87C936DD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BCB47-EEEC-BAD9-3B19-B3814F79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36D41-139C-8D71-BE23-673E4ED47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AA39D-E8B4-4020-12D7-9F1B44CD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E78E9-8172-1A26-98C2-CC3AF9D2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E7711-6454-F807-AEBF-08BB059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91FC8-8C06-D86E-7616-19D5018A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219FF6-DBDB-18C8-BB0A-9F02779A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7C36D-3441-1F99-8CC0-803F4120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587B-197B-1896-D7B7-4946F3F27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8749-E85A-4221-9327-1B541F7904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7233F-F736-00FE-E809-4B0673250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C7D4-980F-3D16-507E-CAACA28BA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C32-29EA-44DC-A30B-E1117A06A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634" name="Picture 2" descr="1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2024-03-10T15:12:46Z</dcterms:created>
  <dcterms:modified xsi:type="dcterms:W3CDTF">2024-03-10T15:12:47Z</dcterms:modified>
</cp:coreProperties>
</file>